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drawings/drawing1.xml" ContentType="application/vnd.openxmlformats-officedocument.drawingml.chartshape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991" r:id="rId1"/>
  </p:sldMasterIdLst>
  <p:notesMasterIdLst>
    <p:notesMasterId r:id="rId33"/>
  </p:notesMasterIdLst>
  <p:handoutMasterIdLst>
    <p:handoutMasterId r:id="rId34"/>
  </p:handoutMasterIdLst>
  <p:sldIdLst>
    <p:sldId id="522" r:id="rId2"/>
    <p:sldId id="607" r:id="rId3"/>
    <p:sldId id="606" r:id="rId4"/>
    <p:sldId id="610" r:id="rId5"/>
    <p:sldId id="608" r:id="rId6"/>
    <p:sldId id="629" r:id="rId7"/>
    <p:sldId id="597" r:id="rId8"/>
    <p:sldId id="628" r:id="rId9"/>
    <p:sldId id="612" r:id="rId10"/>
    <p:sldId id="609" r:id="rId11"/>
    <p:sldId id="611" r:id="rId12"/>
    <p:sldId id="614" r:id="rId13"/>
    <p:sldId id="613" r:id="rId14"/>
    <p:sldId id="616" r:id="rId15"/>
    <p:sldId id="617" r:id="rId16"/>
    <p:sldId id="624" r:id="rId17"/>
    <p:sldId id="618" r:id="rId18"/>
    <p:sldId id="619" r:id="rId19"/>
    <p:sldId id="615" r:id="rId20"/>
    <p:sldId id="598" r:id="rId21"/>
    <p:sldId id="601" r:id="rId22"/>
    <p:sldId id="602" r:id="rId23"/>
    <p:sldId id="603" r:id="rId24"/>
    <p:sldId id="604" r:id="rId25"/>
    <p:sldId id="621" r:id="rId26"/>
    <p:sldId id="605" r:id="rId27"/>
    <p:sldId id="622" r:id="rId28"/>
    <p:sldId id="623" r:id="rId29"/>
    <p:sldId id="627" r:id="rId30"/>
    <p:sldId id="626" r:id="rId31"/>
    <p:sldId id="563" r:id="rId32"/>
  </p:sldIdLst>
  <p:sldSz cx="9144000" cy="5143500" type="screen16x9"/>
  <p:notesSz cx="6997700" cy="9271000"/>
  <p:defaultTextStyle>
    <a:defPPr>
      <a:defRPr lang="en-US"/>
    </a:defPPr>
    <a:lvl1pPr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1pPr>
    <a:lvl2pPr marL="4572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2pPr>
    <a:lvl3pPr marL="9144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3pPr>
    <a:lvl4pPr marL="13716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4pPr>
    <a:lvl5pPr marL="1828800" algn="l" rtl="0" eaLnBrk="0" fontAlgn="base" hangingPunct="0">
      <a:spcBef>
        <a:spcPct val="0"/>
      </a:spcBef>
      <a:spcAft>
        <a:spcPct val="0"/>
      </a:spcAft>
      <a:defRPr kern="1200">
        <a:solidFill>
          <a:schemeClr val="tx1"/>
        </a:solidFill>
        <a:latin typeface="Arial" charset="0"/>
        <a:ea typeface="ヒラギノ角ゴ Pro W3" pitchFamily="1" charset="-128"/>
        <a:cs typeface="+mn-cs"/>
      </a:defRPr>
    </a:lvl5pPr>
    <a:lvl6pPr marL="2286000" algn="l" defTabSz="914400" rtl="0" eaLnBrk="1" latinLnBrk="0" hangingPunct="1">
      <a:defRPr kern="1200">
        <a:solidFill>
          <a:schemeClr val="tx1"/>
        </a:solidFill>
        <a:latin typeface="Arial" charset="0"/>
        <a:ea typeface="ヒラギノ角ゴ Pro W3" pitchFamily="1" charset="-128"/>
        <a:cs typeface="+mn-cs"/>
      </a:defRPr>
    </a:lvl6pPr>
    <a:lvl7pPr marL="2743200" algn="l" defTabSz="914400" rtl="0" eaLnBrk="1" latinLnBrk="0" hangingPunct="1">
      <a:defRPr kern="1200">
        <a:solidFill>
          <a:schemeClr val="tx1"/>
        </a:solidFill>
        <a:latin typeface="Arial" charset="0"/>
        <a:ea typeface="ヒラギノ角ゴ Pro W3" pitchFamily="1" charset="-128"/>
        <a:cs typeface="+mn-cs"/>
      </a:defRPr>
    </a:lvl7pPr>
    <a:lvl8pPr marL="3200400" algn="l" defTabSz="914400" rtl="0" eaLnBrk="1" latinLnBrk="0" hangingPunct="1">
      <a:defRPr kern="1200">
        <a:solidFill>
          <a:schemeClr val="tx1"/>
        </a:solidFill>
        <a:latin typeface="Arial" charset="0"/>
        <a:ea typeface="ヒラギノ角ゴ Pro W3" pitchFamily="1" charset="-128"/>
        <a:cs typeface="+mn-cs"/>
      </a:defRPr>
    </a:lvl8pPr>
    <a:lvl9pPr marL="3657600" algn="l" defTabSz="914400" rtl="0" eaLnBrk="1" latinLnBrk="0" hangingPunct="1">
      <a:defRPr kern="1200">
        <a:solidFill>
          <a:schemeClr val="tx1"/>
        </a:solidFill>
        <a:latin typeface="Arial" charset="0"/>
        <a:ea typeface="ヒラギノ角ゴ Pro W3" pitchFamily="1" charset="-128"/>
        <a:cs typeface="+mn-cs"/>
      </a:defRPr>
    </a:lvl9pPr>
  </p:defaultTextStyle>
  <p:extLst>
    <p:ext uri="{EFAFB233-063F-42B5-8137-9DF3F51BA10A}">
      <p15:sldGuideLst xmlns:p15="http://schemas.microsoft.com/office/powerpoint/2012/main">
        <p15:guide id="1" orient="horz" pos="355" userDrawn="1">
          <p15:clr>
            <a:srgbClr val="A4A3A4"/>
          </p15:clr>
        </p15:guide>
        <p15:guide id="2" pos="2880" userDrawn="1">
          <p15:clr>
            <a:srgbClr val="A4A3A4"/>
          </p15:clr>
        </p15:guide>
        <p15:guide id="3" orient="horz" pos="61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gka, Florence K. (CDC/DDNID/NCCDPHP/DCPC)" initials="TFK(" lastIdx="4" clrIdx="0">
    <p:extLst>
      <p:ext uri="{19B8F6BF-5375-455C-9EA6-DF929625EA0E}">
        <p15:presenceInfo xmlns:p15="http://schemas.microsoft.com/office/powerpoint/2012/main" userId="S-1-5-21-1207783550-2075000910-922709458-19916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525"/>
    <a:srgbClr val="4F2683"/>
    <a:srgbClr val="5D9732"/>
    <a:srgbClr val="00CC00"/>
    <a:srgbClr val="BF311A"/>
    <a:srgbClr val="003F82"/>
    <a:srgbClr val="006600"/>
    <a:srgbClr val="FF0000"/>
    <a:srgbClr val="C0CADD"/>
    <a:srgbClr val="F4E9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7657" autoAdjust="0"/>
  </p:normalViewPr>
  <p:slideViewPr>
    <p:cSldViewPr>
      <p:cViewPr varScale="1">
        <p:scale>
          <a:sx n="89" d="100"/>
          <a:sy n="89" d="100"/>
        </p:scale>
        <p:origin x="644" y="44"/>
      </p:cViewPr>
      <p:guideLst>
        <p:guide orient="horz" pos="355"/>
        <p:guide pos="2880"/>
        <p:guide orient="horz" pos="6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edwards\Documents\LMIC\Copy%20of%20Copy%20of%20PIJ%20Analysi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mbeebe\Desktop\NPCR%20data%20073120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edwards\Documents\LMIC\Copy%20of%20Copy%20of%20PIJ%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edwards\Documents\LMIC\Copy%20of%20Copy%20of%20PIJ%20Analysis.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C:\Users\pedwards\Documents\LMIC\Copy%20of%20Copy%20of%20PIJ%20Analysi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Pt>
            <c:idx val="0"/>
            <c:invertIfNegative val="0"/>
            <c:bubble3D val="0"/>
            <c:spPr>
              <a:pattFill prst="smCheck">
                <a:fgClr>
                  <a:schemeClr val="tx1"/>
                </a:fgClr>
                <a:bgClr>
                  <a:schemeClr val="bg1"/>
                </a:bgClr>
              </a:pattFill>
              <a:ln>
                <a:solidFill>
                  <a:schemeClr val="tx1"/>
                </a:solidFill>
              </a:ln>
              <a:effectLst/>
            </c:spPr>
            <c:extLst>
              <c:ext xmlns:c16="http://schemas.microsoft.com/office/drawing/2014/chart" uri="{C3380CC4-5D6E-409C-BE32-E72D297353CC}">
                <c16:uniqueId val="{00000001-FADD-4E6D-B414-96A450AC16E6}"/>
              </c:ext>
            </c:extLst>
          </c:dPt>
          <c:dPt>
            <c:idx val="1"/>
            <c:invertIfNegative val="0"/>
            <c:bubble3D val="0"/>
            <c:spPr>
              <a:pattFill prst="smCheck">
                <a:fgClr>
                  <a:schemeClr val="tx1"/>
                </a:fgClr>
                <a:bgClr>
                  <a:schemeClr val="bg1"/>
                </a:bgClr>
              </a:pattFill>
              <a:ln>
                <a:solidFill>
                  <a:schemeClr val="tx1"/>
                </a:solidFill>
              </a:ln>
              <a:effectLst/>
            </c:spPr>
            <c:extLst>
              <c:ext xmlns:c16="http://schemas.microsoft.com/office/drawing/2014/chart" uri="{C3380CC4-5D6E-409C-BE32-E72D297353CC}">
                <c16:uniqueId val="{00000003-FADD-4E6D-B414-96A450AC16E6}"/>
              </c:ext>
            </c:extLst>
          </c:dPt>
          <c:dPt>
            <c:idx val="2"/>
            <c:invertIfNegative val="0"/>
            <c:bubble3D val="0"/>
            <c:spPr>
              <a:pattFill prst="smCheck">
                <a:fgClr>
                  <a:schemeClr val="tx1"/>
                </a:fgClr>
                <a:bgClr>
                  <a:schemeClr val="bg1"/>
                </a:bgClr>
              </a:pattFill>
              <a:ln>
                <a:solidFill>
                  <a:schemeClr val="tx1"/>
                </a:solidFill>
              </a:ln>
              <a:effectLst/>
            </c:spPr>
            <c:extLst>
              <c:ext xmlns:c16="http://schemas.microsoft.com/office/drawing/2014/chart" uri="{C3380CC4-5D6E-409C-BE32-E72D297353CC}">
                <c16:uniqueId val="{00000005-FADD-4E6D-B414-96A450AC16E6}"/>
              </c:ext>
            </c:extLst>
          </c:dPt>
          <c:dPt>
            <c:idx val="3"/>
            <c:invertIfNegative val="0"/>
            <c:bubble3D val="0"/>
            <c:spPr>
              <a:pattFill prst="smCheck">
                <a:fgClr>
                  <a:schemeClr val="tx1"/>
                </a:fgClr>
                <a:bgClr>
                  <a:schemeClr val="bg1"/>
                </a:bgClr>
              </a:pattFill>
              <a:ln>
                <a:solidFill>
                  <a:schemeClr val="tx1"/>
                </a:solidFill>
              </a:ln>
              <a:effectLst/>
            </c:spPr>
            <c:extLst>
              <c:ext xmlns:c16="http://schemas.microsoft.com/office/drawing/2014/chart" uri="{C3380CC4-5D6E-409C-BE32-E72D297353CC}">
                <c16:uniqueId val="{00000007-FADD-4E6D-B414-96A450AC16E6}"/>
              </c:ext>
            </c:extLst>
          </c:dPt>
          <c:dPt>
            <c:idx val="4"/>
            <c:invertIfNegative val="0"/>
            <c:bubble3D val="0"/>
            <c:spPr>
              <a:pattFill prst="smCheck">
                <a:fgClr>
                  <a:schemeClr val="tx1"/>
                </a:fgClr>
                <a:bgClr>
                  <a:schemeClr val="bg1"/>
                </a:bgClr>
              </a:pattFill>
              <a:ln>
                <a:solidFill>
                  <a:schemeClr val="tx1"/>
                </a:solidFill>
              </a:ln>
              <a:effectLst/>
            </c:spPr>
            <c:extLst>
              <c:ext xmlns:c16="http://schemas.microsoft.com/office/drawing/2014/chart" uri="{C3380CC4-5D6E-409C-BE32-E72D297353CC}">
                <c16:uniqueId val="{00000009-FADD-4E6D-B414-96A450AC16E6}"/>
              </c:ext>
            </c:extLst>
          </c:dPt>
          <c:dPt>
            <c:idx val="5"/>
            <c:invertIfNegative val="0"/>
            <c:bubble3D val="0"/>
            <c:spPr>
              <a:pattFill prst="pct10">
                <a:fgClr>
                  <a:schemeClr val="tx1"/>
                </a:fgClr>
                <a:bgClr>
                  <a:schemeClr val="bg1"/>
                </a:bgClr>
              </a:pattFill>
              <a:ln>
                <a:solidFill>
                  <a:schemeClr val="tx1"/>
                </a:solidFill>
              </a:ln>
              <a:effectLst/>
            </c:spPr>
            <c:extLst>
              <c:ext xmlns:c16="http://schemas.microsoft.com/office/drawing/2014/chart" uri="{C3380CC4-5D6E-409C-BE32-E72D297353CC}">
                <c16:uniqueId val="{0000000B-FADD-4E6D-B414-96A450AC16E6}"/>
              </c:ext>
            </c:extLst>
          </c:dPt>
          <c:dPt>
            <c:idx val="6"/>
            <c:invertIfNegative val="0"/>
            <c:bubble3D val="0"/>
            <c:spPr>
              <a:pattFill prst="pct10">
                <a:fgClr>
                  <a:schemeClr val="tx1"/>
                </a:fgClr>
                <a:bgClr>
                  <a:schemeClr val="bg1"/>
                </a:bgClr>
              </a:pattFill>
              <a:ln>
                <a:solidFill>
                  <a:schemeClr val="tx1"/>
                </a:solidFill>
              </a:ln>
              <a:effectLst/>
            </c:spPr>
            <c:extLst>
              <c:ext xmlns:c16="http://schemas.microsoft.com/office/drawing/2014/chart" uri="{C3380CC4-5D6E-409C-BE32-E72D297353CC}">
                <c16:uniqueId val="{0000000D-FADD-4E6D-B414-96A450AC16E6}"/>
              </c:ext>
            </c:extLst>
          </c:dPt>
          <c:dPt>
            <c:idx val="7"/>
            <c:invertIfNegative val="0"/>
            <c:bubble3D val="0"/>
            <c:spPr>
              <a:pattFill prst="pct10">
                <a:fgClr>
                  <a:schemeClr val="tx1"/>
                </a:fgClr>
                <a:bgClr>
                  <a:schemeClr val="bg1"/>
                </a:bgClr>
              </a:pattFill>
              <a:ln>
                <a:solidFill>
                  <a:schemeClr val="tx1"/>
                </a:solidFill>
              </a:ln>
              <a:effectLst/>
            </c:spPr>
            <c:extLst>
              <c:ext xmlns:c16="http://schemas.microsoft.com/office/drawing/2014/chart" uri="{C3380CC4-5D6E-409C-BE32-E72D297353CC}">
                <c16:uniqueId val="{0000000F-FADD-4E6D-B414-96A450AC16E6}"/>
              </c:ext>
            </c:extLst>
          </c:dPt>
          <c:dPt>
            <c:idx val="8"/>
            <c:invertIfNegative val="0"/>
            <c:bubble3D val="0"/>
            <c:spPr>
              <a:pattFill prst="pct10">
                <a:fgClr>
                  <a:schemeClr val="tx1"/>
                </a:fgClr>
                <a:bgClr>
                  <a:schemeClr val="bg1"/>
                </a:bgClr>
              </a:pattFill>
              <a:ln>
                <a:solidFill>
                  <a:schemeClr val="tx1"/>
                </a:solidFill>
              </a:ln>
              <a:effectLst/>
            </c:spPr>
            <c:extLst>
              <c:ext xmlns:c16="http://schemas.microsoft.com/office/drawing/2014/chart" uri="{C3380CC4-5D6E-409C-BE32-E72D297353CC}">
                <c16:uniqueId val="{00000011-FADD-4E6D-B414-96A450AC16E6}"/>
              </c:ext>
            </c:extLst>
          </c:dPt>
          <c:dPt>
            <c:idx val="9"/>
            <c:invertIfNegative val="0"/>
            <c:bubble3D val="0"/>
            <c:spPr>
              <a:pattFill prst="pct10">
                <a:fgClr>
                  <a:schemeClr val="tx1"/>
                </a:fgClr>
                <a:bgClr>
                  <a:schemeClr val="bg1"/>
                </a:bgClr>
              </a:pattFill>
              <a:ln>
                <a:solidFill>
                  <a:schemeClr val="tx1"/>
                </a:solidFill>
              </a:ln>
              <a:effectLst/>
            </c:spPr>
            <c:extLst>
              <c:ext xmlns:c16="http://schemas.microsoft.com/office/drawing/2014/chart" uri="{C3380CC4-5D6E-409C-BE32-E72D297353CC}">
                <c16:uniqueId val="{00000013-FADD-4E6D-B414-96A450AC16E6}"/>
              </c:ext>
            </c:extLst>
          </c:dPt>
          <c:cat>
            <c:multiLvlStrRef>
              <c:f>'Figure 2'!$A$2:$B$11</c:f>
              <c:multiLvlStrCache>
                <c:ptCount val="10"/>
                <c:lvl>
                  <c:pt idx="0">
                    <c:v>Breast</c:v>
                  </c:pt>
                  <c:pt idx="1">
                    <c:v>Lung &amp; Bronchus</c:v>
                  </c:pt>
                  <c:pt idx="2">
                    <c:v>Uterus</c:v>
                  </c:pt>
                  <c:pt idx="3">
                    <c:v>Cervical</c:v>
                  </c:pt>
                  <c:pt idx="4">
                    <c:v>Colon &amp; Rectum</c:v>
                  </c:pt>
                  <c:pt idx="5">
                    <c:v>Prostate</c:v>
                  </c:pt>
                  <c:pt idx="6">
                    <c:v>Lung &amp; Bronchus</c:v>
                  </c:pt>
                  <c:pt idx="7">
                    <c:v>Colon &amp; Rectum</c:v>
                  </c:pt>
                  <c:pt idx="8">
                    <c:v>Liver</c:v>
                  </c:pt>
                  <c:pt idx="9">
                    <c:v>Leukemia</c:v>
                  </c:pt>
                </c:lvl>
                <c:lvl>
                  <c:pt idx="0">
                    <c:v>Female</c:v>
                  </c:pt>
                  <c:pt idx="5">
                    <c:v>Male</c:v>
                  </c:pt>
                </c:lvl>
              </c:multiLvlStrCache>
            </c:multiLvlStrRef>
          </c:cat>
          <c:val>
            <c:numRef>
              <c:f>'Figure 2'!$C$2:$C$11</c:f>
              <c:numCache>
                <c:formatCode>General</c:formatCode>
                <c:ptCount val="10"/>
                <c:pt idx="0">
                  <c:v>51.5</c:v>
                </c:pt>
                <c:pt idx="1">
                  <c:v>22.4</c:v>
                </c:pt>
                <c:pt idx="2">
                  <c:v>20.9</c:v>
                </c:pt>
                <c:pt idx="3">
                  <c:v>16.8</c:v>
                </c:pt>
                <c:pt idx="4">
                  <c:v>14.7</c:v>
                </c:pt>
                <c:pt idx="5">
                  <c:v>56.9</c:v>
                </c:pt>
                <c:pt idx="6">
                  <c:v>52.6</c:v>
                </c:pt>
                <c:pt idx="7">
                  <c:v>23.6</c:v>
                </c:pt>
                <c:pt idx="8">
                  <c:v>17.399999999999999</c:v>
                </c:pt>
                <c:pt idx="9">
                  <c:v>10.6</c:v>
                </c:pt>
              </c:numCache>
            </c:numRef>
          </c:val>
          <c:extLst>
            <c:ext xmlns:c16="http://schemas.microsoft.com/office/drawing/2014/chart" uri="{C3380CC4-5D6E-409C-BE32-E72D297353CC}">
              <c16:uniqueId val="{00000014-FADD-4E6D-B414-96A450AC16E6}"/>
            </c:ext>
          </c:extLst>
        </c:ser>
        <c:dLbls>
          <c:showLegendKey val="0"/>
          <c:showVal val="0"/>
          <c:showCatName val="0"/>
          <c:showSerName val="0"/>
          <c:showPercent val="0"/>
          <c:showBubbleSize val="0"/>
        </c:dLbls>
        <c:gapWidth val="219"/>
        <c:overlap val="-27"/>
        <c:axId val="665924504"/>
        <c:axId val="665919912"/>
      </c:barChart>
      <c:catAx>
        <c:axId val="665924504"/>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65919912"/>
        <c:crosses val="autoZero"/>
        <c:auto val="1"/>
        <c:lblAlgn val="ctr"/>
        <c:lblOffset val="100"/>
        <c:noMultiLvlLbl val="0"/>
      </c:catAx>
      <c:valAx>
        <c:axId val="6659199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100">
                    <a:solidFill>
                      <a:sysClr val="windowText" lastClr="000000"/>
                    </a:solidFill>
                  </a:rPr>
                  <a:t>Age-standardized</a:t>
                </a:r>
                <a:r>
                  <a:rPr lang="en-US" sz="1100" baseline="0">
                    <a:solidFill>
                      <a:sysClr val="windowText" lastClr="000000"/>
                    </a:solidFill>
                  </a:rPr>
                  <a:t> incidence rate</a:t>
                </a:r>
                <a:endParaRPr lang="en-US" sz="1100">
                  <a:solidFill>
                    <a:sysClr val="windowText" lastClr="000000"/>
                  </a:solidFill>
                </a:endParaRPr>
              </a:p>
            </c:rich>
          </c:tx>
          <c:layout>
            <c:manualLayout>
              <c:xMode val="edge"/>
              <c:yMode val="edge"/>
              <c:x val="1.3635255832829617E-2"/>
              <c:y val="0.2444658049536782"/>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50" b="0" i="0" u="none" strike="noStrike" kern="1200" baseline="0">
                <a:solidFill>
                  <a:sysClr val="windowText" lastClr="000000"/>
                </a:solidFill>
                <a:latin typeface="+mn-lt"/>
                <a:ea typeface="+mn-ea"/>
                <a:cs typeface="+mn-cs"/>
              </a:defRPr>
            </a:pPr>
            <a:endParaRPr lang="en-US"/>
          </a:p>
        </c:txPr>
        <c:crossAx val="6659245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'Registry Avg CostperCase'!$C$1</c:f>
              <c:strCache>
                <c:ptCount val="1"/>
                <c:pt idx="0">
                  <c:v>Cost per Case</c:v>
                </c:pt>
              </c:strCache>
            </c:strRef>
          </c:tx>
          <c:spPr>
            <a:ln w="28575">
              <a:noFill/>
            </a:ln>
          </c:spPr>
          <c:marker>
            <c:symbol val="diamond"/>
            <c:size val="8"/>
            <c:spPr>
              <a:solidFill>
                <a:schemeClr val="bg2"/>
              </a:solidFill>
              <a:ln>
                <a:noFill/>
              </a:ln>
            </c:spPr>
          </c:marker>
          <c:xVal>
            <c:numRef>
              <c:f>'Registry Avg CostperCase'!$B$2:$B$49</c:f>
              <c:numCache>
                <c:formatCode>#,##0</c:formatCode>
                <c:ptCount val="48"/>
                <c:pt idx="0">
                  <c:v>25063.666666666657</c:v>
                </c:pt>
                <c:pt idx="1">
                  <c:v>3119</c:v>
                </c:pt>
                <c:pt idx="2">
                  <c:v>28181.333333333299</c:v>
                </c:pt>
                <c:pt idx="3">
                  <c:v>16244</c:v>
                </c:pt>
                <c:pt idx="4">
                  <c:v>26722.666666666657</c:v>
                </c:pt>
                <c:pt idx="5">
                  <c:v>5589.6666666666815</c:v>
                </c:pt>
                <c:pt idx="6">
                  <c:v>3842</c:v>
                </c:pt>
                <c:pt idx="7">
                  <c:v>105939</c:v>
                </c:pt>
                <c:pt idx="8">
                  <c:v>7166</c:v>
                </c:pt>
                <c:pt idx="9">
                  <c:v>80738.666666666672</c:v>
                </c:pt>
                <c:pt idx="10">
                  <c:v>34576.333333333336</c:v>
                </c:pt>
                <c:pt idx="11">
                  <c:v>16086.666666666655</c:v>
                </c:pt>
                <c:pt idx="12">
                  <c:v>9315.6666666666551</c:v>
                </c:pt>
                <c:pt idx="13">
                  <c:v>30119.333333333299</c:v>
                </c:pt>
                <c:pt idx="14">
                  <c:v>41791.666666666613</c:v>
                </c:pt>
                <c:pt idx="15">
                  <c:v>29028.666666666657</c:v>
                </c:pt>
                <c:pt idx="16">
                  <c:v>15660</c:v>
                </c:pt>
                <c:pt idx="17">
                  <c:v>33177.666666666613</c:v>
                </c:pt>
                <c:pt idx="18">
                  <c:v>5782.6666666666815</c:v>
                </c:pt>
                <c:pt idx="19">
                  <c:v>9861.333333333323</c:v>
                </c:pt>
                <c:pt idx="20">
                  <c:v>11983.333333333327</c:v>
                </c:pt>
                <c:pt idx="21">
                  <c:v>8289.333333333323</c:v>
                </c:pt>
                <c:pt idx="22">
                  <c:v>116896</c:v>
                </c:pt>
                <c:pt idx="23">
                  <c:v>48195</c:v>
                </c:pt>
                <c:pt idx="24">
                  <c:v>3665.666666666662</c:v>
                </c:pt>
                <c:pt idx="25">
                  <c:v>65070.666666666613</c:v>
                </c:pt>
                <c:pt idx="26">
                  <c:v>20412.666666666657</c:v>
                </c:pt>
                <c:pt idx="27">
                  <c:v>21717.666666666657</c:v>
                </c:pt>
                <c:pt idx="28">
                  <c:v>83214.333333333328</c:v>
                </c:pt>
                <c:pt idx="29">
                  <c:v>11375.666666666655</c:v>
                </c:pt>
                <c:pt idx="30">
                  <c:v>7299.6666666666815</c:v>
                </c:pt>
                <c:pt idx="31">
                  <c:v>25114.666666666657</c:v>
                </c:pt>
                <c:pt idx="32">
                  <c:v>4283.3333333333285</c:v>
                </c:pt>
                <c:pt idx="33">
                  <c:v>33314.666666666613</c:v>
                </c:pt>
                <c:pt idx="34">
                  <c:v>103994.6666666667</c:v>
                </c:pt>
                <c:pt idx="35">
                  <c:v>3601.666666666662</c:v>
                </c:pt>
                <c:pt idx="36">
                  <c:v>40869.666666666613</c:v>
                </c:pt>
                <c:pt idx="37">
                  <c:v>12022.666666666655</c:v>
                </c:pt>
                <c:pt idx="38">
                  <c:v>29221</c:v>
                </c:pt>
                <c:pt idx="39">
                  <c:v>2771.666666666662</c:v>
                </c:pt>
              </c:numCache>
            </c:numRef>
          </c:xVal>
          <c:yVal>
            <c:numRef>
              <c:f>'Registry Avg CostperCase'!$C$2:$C$49</c:f>
              <c:numCache>
                <c:formatCode>"$"#,##0.00</c:formatCode>
                <c:ptCount val="48"/>
                <c:pt idx="0">
                  <c:v>34.335076272426221</c:v>
                </c:pt>
                <c:pt idx="1">
                  <c:v>223.93761141391488</c:v>
                </c:pt>
                <c:pt idx="2">
                  <c:v>26.174950321725991</c:v>
                </c:pt>
                <c:pt idx="3">
                  <c:v>57.691186078962453</c:v>
                </c:pt>
                <c:pt idx="4">
                  <c:v>40.223935360742452</c:v>
                </c:pt>
                <c:pt idx="5">
                  <c:v>108.19982109845536</c:v>
                </c:pt>
                <c:pt idx="6">
                  <c:v>134.66713951067183</c:v>
                </c:pt>
                <c:pt idx="7">
                  <c:v>21.538018293546287</c:v>
                </c:pt>
                <c:pt idx="8">
                  <c:v>53.569773932458915</c:v>
                </c:pt>
                <c:pt idx="9">
                  <c:v>23.968069821977039</c:v>
                </c:pt>
                <c:pt idx="10">
                  <c:v>22.34949975416707</c:v>
                </c:pt>
                <c:pt idx="11">
                  <c:v>50.577414007459573</c:v>
                </c:pt>
                <c:pt idx="12">
                  <c:v>65.935116828282133</c:v>
                </c:pt>
                <c:pt idx="13">
                  <c:v>48.496929104229871</c:v>
                </c:pt>
                <c:pt idx="14">
                  <c:v>37.929242273180456</c:v>
                </c:pt>
                <c:pt idx="15">
                  <c:v>84.213281009576733</c:v>
                </c:pt>
                <c:pt idx="16">
                  <c:v>58.237696892294551</c:v>
                </c:pt>
                <c:pt idx="17">
                  <c:v>40.643745190037478</c:v>
                </c:pt>
                <c:pt idx="18">
                  <c:v>62.437802628545079</c:v>
                </c:pt>
                <c:pt idx="19">
                  <c:v>44.925744659275253</c:v>
                </c:pt>
                <c:pt idx="20">
                  <c:v>63.466521835883171</c:v>
                </c:pt>
                <c:pt idx="21">
                  <c:v>85.756923757439253</c:v>
                </c:pt>
                <c:pt idx="22">
                  <c:v>42.4284625079843</c:v>
                </c:pt>
                <c:pt idx="23">
                  <c:v>29.713946813293219</c:v>
                </c:pt>
                <c:pt idx="24">
                  <c:v>83.343360916613577</c:v>
                </c:pt>
                <c:pt idx="25">
                  <c:v>24.443268344159179</c:v>
                </c:pt>
                <c:pt idx="26">
                  <c:v>42.102273098402961</c:v>
                </c:pt>
                <c:pt idx="27">
                  <c:v>41.768775037220124</c:v>
                </c:pt>
                <c:pt idx="28">
                  <c:v>15.956225489999719</c:v>
                </c:pt>
                <c:pt idx="29">
                  <c:v>93.991648841093564</c:v>
                </c:pt>
                <c:pt idx="30">
                  <c:v>52.214641324857652</c:v>
                </c:pt>
                <c:pt idx="31">
                  <c:v>44.064079422382605</c:v>
                </c:pt>
                <c:pt idx="32">
                  <c:v>73.165836575875446</c:v>
                </c:pt>
                <c:pt idx="33">
                  <c:v>22.676481429600621</c:v>
                </c:pt>
                <c:pt idx="34">
                  <c:v>48.614439009692738</c:v>
                </c:pt>
                <c:pt idx="35">
                  <c:v>121.27858491439146</c:v>
                </c:pt>
                <c:pt idx="36">
                  <c:v>22.309430792193069</c:v>
                </c:pt>
                <c:pt idx="37">
                  <c:v>54.605201009204826</c:v>
                </c:pt>
                <c:pt idx="38">
                  <c:v>23.043621596340522</c:v>
                </c:pt>
                <c:pt idx="39">
                  <c:v>179.67420324714351</c:v>
                </c:pt>
              </c:numCache>
            </c:numRef>
          </c:yVal>
          <c:smooth val="0"/>
          <c:extLst>
            <c:ext xmlns:c16="http://schemas.microsoft.com/office/drawing/2014/chart" uri="{C3380CC4-5D6E-409C-BE32-E72D297353CC}">
              <c16:uniqueId val="{00000000-602D-4BAB-8944-98EF5617C41E}"/>
            </c:ext>
          </c:extLst>
        </c:ser>
        <c:dLbls>
          <c:showLegendKey val="0"/>
          <c:showVal val="0"/>
          <c:showCatName val="0"/>
          <c:showSerName val="0"/>
          <c:showPercent val="0"/>
          <c:showBubbleSize val="0"/>
        </c:dLbls>
        <c:axId val="323986592"/>
        <c:axId val="323986984"/>
      </c:scatterChart>
      <c:valAx>
        <c:axId val="323986592"/>
        <c:scaling>
          <c:orientation val="minMax"/>
        </c:scaling>
        <c:delete val="0"/>
        <c:axPos val="b"/>
        <c:title>
          <c:tx>
            <c:rich>
              <a:bodyPr/>
              <a:lstStyle/>
              <a:p>
                <a:pPr>
                  <a:defRPr sz="1600"/>
                </a:pPr>
                <a:r>
                  <a:rPr lang="en-US" sz="1600"/>
                  <a:t>Case volume</a:t>
                </a:r>
              </a:p>
            </c:rich>
          </c:tx>
          <c:layout>
            <c:manualLayout>
              <c:xMode val="edge"/>
              <c:yMode val="edge"/>
              <c:x val="0.46419704481384277"/>
              <c:y val="0.92483321403006435"/>
            </c:manualLayout>
          </c:layout>
          <c:overlay val="0"/>
        </c:title>
        <c:numFmt formatCode="#,##0" sourceLinked="1"/>
        <c:majorTickMark val="out"/>
        <c:minorTickMark val="none"/>
        <c:tickLblPos val="nextTo"/>
        <c:txPr>
          <a:bodyPr/>
          <a:lstStyle/>
          <a:p>
            <a:pPr>
              <a:defRPr sz="1300" b="1" i="0" baseline="0"/>
            </a:pPr>
            <a:endParaRPr lang="en-US"/>
          </a:p>
        </c:txPr>
        <c:crossAx val="323986984"/>
        <c:crosses val="autoZero"/>
        <c:crossBetween val="midCat"/>
      </c:valAx>
      <c:valAx>
        <c:axId val="323986984"/>
        <c:scaling>
          <c:orientation val="minMax"/>
        </c:scaling>
        <c:delete val="0"/>
        <c:axPos val="l"/>
        <c:title>
          <c:tx>
            <c:rich>
              <a:bodyPr rot="-5400000" vert="horz"/>
              <a:lstStyle/>
              <a:p>
                <a:pPr>
                  <a:defRPr sz="1600"/>
                </a:pPr>
                <a:r>
                  <a:rPr lang="en-US" sz="1600"/>
                  <a:t>Cost per case</a:t>
                </a:r>
              </a:p>
            </c:rich>
          </c:tx>
          <c:layout>
            <c:manualLayout>
              <c:xMode val="edge"/>
              <c:yMode val="edge"/>
              <c:x val="6.1728395061728392E-3"/>
              <c:y val="0.31369172035313769"/>
            </c:manualLayout>
          </c:layout>
          <c:overlay val="0"/>
        </c:title>
        <c:numFmt formatCode="&quot;$&quot;#,##0" sourceLinked="0"/>
        <c:majorTickMark val="out"/>
        <c:minorTickMark val="none"/>
        <c:tickLblPos val="nextTo"/>
        <c:txPr>
          <a:bodyPr/>
          <a:lstStyle/>
          <a:p>
            <a:pPr>
              <a:defRPr sz="1300" b="1" i="0" baseline="0"/>
            </a:pPr>
            <a:endParaRPr lang="en-US"/>
          </a:p>
        </c:txPr>
        <c:crossAx val="323986592"/>
        <c:crosses val="autoZero"/>
        <c:crossBetween val="midCat"/>
      </c:valAx>
    </c:plotArea>
    <c:plotVisOnly val="1"/>
    <c:dispBlanksAs val="gap"/>
    <c:showDLblsOverMax val="0"/>
  </c:chart>
  <c:txPr>
    <a:bodyPr/>
    <a:lstStyle/>
    <a:p>
      <a:pPr>
        <a:defRPr sz="12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bar"/>
        <c:grouping val="stacked"/>
        <c:varyColors val="0"/>
        <c:ser>
          <c:idx val="0"/>
          <c:order val="0"/>
          <c:tx>
            <c:strRef>
              <c:f>'Figure 3'!$A$5</c:f>
              <c:strCache>
                <c:ptCount val="1"/>
                <c:pt idx="0">
                  <c:v>NPCR subgrant via University of Hawaii</c:v>
                </c:pt>
              </c:strCache>
            </c:strRef>
          </c:tx>
          <c:invertIfNegative val="0"/>
          <c:cat>
            <c:strRef>
              <c:f>'Figure 3'!$B$4:$L$4</c:f>
              <c:strCache>
                <c:ptCount val="11"/>
                <c:pt idx="0">
                  <c:v>American Samoa</c:v>
                </c:pt>
                <c:pt idx="1">
                  <c:v>Republic of the Marshall Islands</c:v>
                </c:pt>
                <c:pt idx="2">
                  <c:v>Commonwealth of the Northern Mariana Islands</c:v>
                </c:pt>
                <c:pt idx="3">
                  <c:v>PRCCR - Central</c:v>
                </c:pt>
                <c:pt idx="4">
                  <c:v>Republic of Palau</c:v>
                </c:pt>
                <c:pt idx="5">
                  <c:v>FSM National</c:v>
                </c:pt>
                <c:pt idx="6">
                  <c:v>Pohnpei State, FSM </c:v>
                </c:pt>
                <c:pt idx="7">
                  <c:v>Chuuk State, FSM</c:v>
                </c:pt>
                <c:pt idx="8">
                  <c:v>Kosrae State, FSM</c:v>
                </c:pt>
                <c:pt idx="9">
                  <c:v>Yap State, FSM</c:v>
                </c:pt>
                <c:pt idx="10">
                  <c:v>Guam</c:v>
                </c:pt>
              </c:strCache>
            </c:strRef>
          </c:cat>
          <c:val>
            <c:numRef>
              <c:f>'Figure 3'!$B$5:$L$5</c:f>
              <c:numCache>
                <c:formatCode>"$"#,##0</c:formatCode>
                <c:ptCount val="11"/>
                <c:pt idx="0">
                  <c:v>37118</c:v>
                </c:pt>
                <c:pt idx="1">
                  <c:v>23115</c:v>
                </c:pt>
                <c:pt idx="2">
                  <c:v>37051</c:v>
                </c:pt>
                <c:pt idx="3">
                  <c:v>241241</c:v>
                </c:pt>
                <c:pt idx="4">
                  <c:v>26759.9</c:v>
                </c:pt>
                <c:pt idx="5">
                  <c:v>29103</c:v>
                </c:pt>
                <c:pt idx="6">
                  <c:v>18552</c:v>
                </c:pt>
                <c:pt idx="7">
                  <c:v>11653</c:v>
                </c:pt>
                <c:pt idx="8">
                  <c:v>14896</c:v>
                </c:pt>
                <c:pt idx="9">
                  <c:v>19997</c:v>
                </c:pt>
                <c:pt idx="10">
                  <c:v>63041</c:v>
                </c:pt>
              </c:numCache>
            </c:numRef>
          </c:val>
          <c:extLst>
            <c:ext xmlns:c16="http://schemas.microsoft.com/office/drawing/2014/chart" uri="{C3380CC4-5D6E-409C-BE32-E72D297353CC}">
              <c16:uniqueId val="{00000000-EBAE-46AA-9CD6-BED4BEA78768}"/>
            </c:ext>
          </c:extLst>
        </c:ser>
        <c:ser>
          <c:idx val="1"/>
          <c:order val="1"/>
          <c:tx>
            <c:strRef>
              <c:f>'Figure 3'!$A$6</c:f>
              <c:strCache>
                <c:ptCount val="1"/>
                <c:pt idx="0">
                  <c:v>Local Host Institution/ National Government</c:v>
                </c:pt>
              </c:strCache>
            </c:strRef>
          </c:tx>
          <c:invertIfNegative val="0"/>
          <c:cat>
            <c:strRef>
              <c:f>'Figure 3'!$B$4:$L$4</c:f>
              <c:strCache>
                <c:ptCount val="11"/>
                <c:pt idx="0">
                  <c:v>American Samoa</c:v>
                </c:pt>
                <c:pt idx="1">
                  <c:v>Republic of the Marshall Islands</c:v>
                </c:pt>
                <c:pt idx="2">
                  <c:v>Commonwealth of the Northern Mariana Islands</c:v>
                </c:pt>
                <c:pt idx="3">
                  <c:v>PRCCR - Central</c:v>
                </c:pt>
                <c:pt idx="4">
                  <c:v>Republic of Palau</c:v>
                </c:pt>
                <c:pt idx="5">
                  <c:v>FSM National</c:v>
                </c:pt>
                <c:pt idx="6">
                  <c:v>Pohnpei State, FSM </c:v>
                </c:pt>
                <c:pt idx="7">
                  <c:v>Chuuk State, FSM</c:v>
                </c:pt>
                <c:pt idx="8">
                  <c:v>Kosrae State, FSM</c:v>
                </c:pt>
                <c:pt idx="9">
                  <c:v>Yap State, FSM</c:v>
                </c:pt>
                <c:pt idx="10">
                  <c:v>Guam</c:v>
                </c:pt>
              </c:strCache>
            </c:strRef>
          </c:cat>
          <c:val>
            <c:numRef>
              <c:f>'Figure 3'!$B$6:$L$6</c:f>
              <c:numCache>
                <c:formatCode>"$"#,##0</c:formatCode>
                <c:ptCount val="11"/>
                <c:pt idx="0">
                  <c:v>12447</c:v>
                </c:pt>
                <c:pt idx="1">
                  <c:v>6656.5</c:v>
                </c:pt>
                <c:pt idx="2">
                  <c:v>19692</c:v>
                </c:pt>
                <c:pt idx="4">
                  <c:v>6091</c:v>
                </c:pt>
                <c:pt idx="5">
                  <c:v>6000</c:v>
                </c:pt>
                <c:pt idx="6">
                  <c:v>3808</c:v>
                </c:pt>
                <c:pt idx="7">
                  <c:v>4200</c:v>
                </c:pt>
                <c:pt idx="8">
                  <c:v>6400</c:v>
                </c:pt>
                <c:pt idx="9">
                  <c:v>2981</c:v>
                </c:pt>
                <c:pt idx="10">
                  <c:v>167857</c:v>
                </c:pt>
              </c:numCache>
            </c:numRef>
          </c:val>
          <c:extLst>
            <c:ext xmlns:c16="http://schemas.microsoft.com/office/drawing/2014/chart" uri="{C3380CC4-5D6E-409C-BE32-E72D297353CC}">
              <c16:uniqueId val="{00000001-EBAE-46AA-9CD6-BED4BEA78768}"/>
            </c:ext>
          </c:extLst>
        </c:ser>
        <c:ser>
          <c:idx val="2"/>
          <c:order val="2"/>
          <c:tx>
            <c:strRef>
              <c:f>'Figure 3'!$A$7</c:f>
              <c:strCache>
                <c:ptCount val="1"/>
                <c:pt idx="0">
                  <c:v>Other U.S. or International Organizations</c:v>
                </c:pt>
              </c:strCache>
            </c:strRef>
          </c:tx>
          <c:spPr>
            <a:solidFill>
              <a:schemeClr val="accent5"/>
            </a:solidFill>
          </c:spPr>
          <c:invertIfNegative val="0"/>
          <c:cat>
            <c:strRef>
              <c:f>'Figure 3'!$B$4:$L$4</c:f>
              <c:strCache>
                <c:ptCount val="11"/>
                <c:pt idx="0">
                  <c:v>American Samoa</c:v>
                </c:pt>
                <c:pt idx="1">
                  <c:v>Republic of the Marshall Islands</c:v>
                </c:pt>
                <c:pt idx="2">
                  <c:v>Commonwealth of the Northern Mariana Islands</c:v>
                </c:pt>
                <c:pt idx="3">
                  <c:v>PRCCR - Central</c:v>
                </c:pt>
                <c:pt idx="4">
                  <c:v>Republic of Palau</c:v>
                </c:pt>
                <c:pt idx="5">
                  <c:v>FSM National</c:v>
                </c:pt>
                <c:pt idx="6">
                  <c:v>Pohnpei State, FSM </c:v>
                </c:pt>
                <c:pt idx="7">
                  <c:v>Chuuk State, FSM</c:v>
                </c:pt>
                <c:pt idx="8">
                  <c:v>Kosrae State, FSM</c:v>
                </c:pt>
                <c:pt idx="9">
                  <c:v>Yap State, FSM</c:v>
                </c:pt>
                <c:pt idx="10">
                  <c:v>Guam</c:v>
                </c:pt>
              </c:strCache>
            </c:strRef>
          </c:cat>
          <c:val>
            <c:numRef>
              <c:f>'Figure 3'!$B$7:$L$7</c:f>
              <c:numCache>
                <c:formatCode>"$"#,##0</c:formatCode>
                <c:ptCount val="11"/>
                <c:pt idx="1">
                  <c:v>6601.5</c:v>
                </c:pt>
                <c:pt idx="4">
                  <c:v>16319</c:v>
                </c:pt>
                <c:pt idx="5">
                  <c:v>2203</c:v>
                </c:pt>
                <c:pt idx="6">
                  <c:v>4346</c:v>
                </c:pt>
                <c:pt idx="8">
                  <c:v>3342</c:v>
                </c:pt>
                <c:pt idx="9">
                  <c:v>2794</c:v>
                </c:pt>
              </c:numCache>
            </c:numRef>
          </c:val>
          <c:extLst>
            <c:ext xmlns:c16="http://schemas.microsoft.com/office/drawing/2014/chart" uri="{C3380CC4-5D6E-409C-BE32-E72D297353CC}">
              <c16:uniqueId val="{00000002-EBAE-46AA-9CD6-BED4BEA78768}"/>
            </c:ext>
          </c:extLst>
        </c:ser>
        <c:dLbls>
          <c:showLegendKey val="0"/>
          <c:showVal val="0"/>
          <c:showCatName val="0"/>
          <c:showSerName val="0"/>
          <c:showPercent val="0"/>
          <c:showBubbleSize val="0"/>
        </c:dLbls>
        <c:gapWidth val="150"/>
        <c:overlap val="100"/>
        <c:axId val="358354488"/>
        <c:axId val="290638008"/>
      </c:barChart>
      <c:catAx>
        <c:axId val="358354488"/>
        <c:scaling>
          <c:orientation val="maxMin"/>
        </c:scaling>
        <c:delete val="0"/>
        <c:axPos val="l"/>
        <c:numFmt formatCode="General" sourceLinked="0"/>
        <c:majorTickMark val="out"/>
        <c:minorTickMark val="none"/>
        <c:tickLblPos val="nextTo"/>
        <c:crossAx val="290638008"/>
        <c:crosses val="autoZero"/>
        <c:auto val="1"/>
        <c:lblAlgn val="ctr"/>
        <c:lblOffset val="100"/>
        <c:tickLblSkip val="1"/>
        <c:tickMarkSkip val="1"/>
        <c:noMultiLvlLbl val="0"/>
      </c:catAx>
      <c:valAx>
        <c:axId val="290638008"/>
        <c:scaling>
          <c:orientation val="minMax"/>
        </c:scaling>
        <c:delete val="0"/>
        <c:axPos val="b"/>
        <c:majorGridlines/>
        <c:title>
          <c:tx>
            <c:rich>
              <a:bodyPr/>
              <a:lstStyle/>
              <a:p>
                <a:pPr>
                  <a:defRPr/>
                </a:pPr>
                <a:r>
                  <a:rPr lang="en-US"/>
                  <a:t>US Dollars</a:t>
                </a:r>
              </a:p>
            </c:rich>
          </c:tx>
          <c:overlay val="0"/>
        </c:title>
        <c:numFmt formatCode="&quot;$&quot;#,##0" sourceLinked="1"/>
        <c:majorTickMark val="out"/>
        <c:minorTickMark val="none"/>
        <c:tickLblPos val="nextTo"/>
        <c:crossAx val="358354488"/>
        <c:crosses val="max"/>
        <c:crossBetween val="between"/>
      </c:valAx>
    </c:plotArea>
    <c:legend>
      <c:legendPos val="b"/>
      <c:layout>
        <c:manualLayout>
          <c:xMode val="edge"/>
          <c:yMode val="edge"/>
          <c:x val="1.7592592592592594E-2"/>
          <c:y val="0.91741010439943893"/>
          <c:w val="0.97253086419753088"/>
          <c:h val="6.1103772055350739E-2"/>
        </c:manualLayout>
      </c:layout>
      <c:overlay val="0"/>
    </c:legend>
    <c:plotVisOnly val="1"/>
    <c:dispBlanksAs val="gap"/>
    <c:showDLblsOverMax val="0"/>
  </c:chart>
  <c:spPr>
    <a:ln>
      <a:solidFill>
        <a:schemeClr val="tx1"/>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pieChart>
        <c:varyColors val="1"/>
        <c:ser>
          <c:idx val="0"/>
          <c:order val="0"/>
          <c:dPt>
            <c:idx val="0"/>
            <c:bubble3D val="0"/>
            <c:spPr>
              <a:solidFill>
                <a:schemeClr val="accent1">
                  <a:lumMod val="60000"/>
                  <a:lumOff val="40000"/>
                </a:schemeClr>
              </a:solidFill>
            </c:spPr>
            <c:extLst>
              <c:ext xmlns:c16="http://schemas.microsoft.com/office/drawing/2014/chart" uri="{C3380CC4-5D6E-409C-BE32-E72D297353CC}">
                <c16:uniqueId val="{00000000-32CF-49C7-8699-A37C65268DF3}"/>
              </c:ext>
            </c:extLst>
          </c:dPt>
          <c:dPt>
            <c:idx val="1"/>
            <c:bubble3D val="0"/>
            <c:spPr>
              <a:solidFill>
                <a:schemeClr val="accent2">
                  <a:lumMod val="60000"/>
                  <a:lumOff val="40000"/>
                </a:schemeClr>
              </a:solidFill>
            </c:spPr>
            <c:extLst>
              <c:ext xmlns:c16="http://schemas.microsoft.com/office/drawing/2014/chart" uri="{C3380CC4-5D6E-409C-BE32-E72D297353CC}">
                <c16:uniqueId val="{00000003-32CF-49C7-8699-A37C65268DF3}"/>
              </c:ext>
            </c:extLst>
          </c:dPt>
          <c:dPt>
            <c:idx val="2"/>
            <c:bubble3D val="0"/>
            <c:spPr>
              <a:solidFill>
                <a:schemeClr val="accent6">
                  <a:lumMod val="60000"/>
                  <a:lumOff val="40000"/>
                </a:schemeClr>
              </a:solidFill>
            </c:spPr>
            <c:extLst>
              <c:ext xmlns:c16="http://schemas.microsoft.com/office/drawing/2014/chart" uri="{C3380CC4-5D6E-409C-BE32-E72D297353CC}">
                <c16:uniqueId val="{00000002-32CF-49C7-8699-A37C65268DF3}"/>
              </c:ext>
            </c:extLst>
          </c:dPt>
          <c:dPt>
            <c:idx val="4"/>
            <c:bubble3D val="0"/>
            <c:spPr>
              <a:solidFill>
                <a:schemeClr val="accent5">
                  <a:lumMod val="60000"/>
                  <a:lumOff val="40000"/>
                </a:schemeClr>
              </a:solidFill>
            </c:spPr>
            <c:extLst>
              <c:ext xmlns:c16="http://schemas.microsoft.com/office/drawing/2014/chart" uri="{C3380CC4-5D6E-409C-BE32-E72D297353CC}">
                <c16:uniqueId val="{00000001-32CF-49C7-8699-A37C65268DF3}"/>
              </c:ext>
            </c:extLst>
          </c:dPt>
          <c:dLbls>
            <c:dLbl>
              <c:idx val="2"/>
              <c:layout>
                <c:manualLayout>
                  <c:x val="2.600574712643652E-3"/>
                  <c:y val="3.251556559914315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32CF-49C7-8699-A37C65268DF3}"/>
                </c:ext>
              </c:extLst>
            </c:dLbl>
            <c:dLbl>
              <c:idx val="3"/>
              <c:tx>
                <c:rich>
                  <a:bodyPr/>
                  <a:lstStyle/>
                  <a:p>
                    <a:r>
                      <a:rPr lang="en-US"/>
                      <a:t>Software
&lt;</a:t>
                    </a:r>
                    <a:r>
                      <a:rPr lang="en-US" baseline="0"/>
                      <a:t> 1</a:t>
                    </a:r>
                    <a:r>
                      <a:rPr lang="en-US"/>
                      <a:t>%</a:t>
                    </a:r>
                  </a:p>
                </c:rich>
              </c:tx>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919-4C89-8F67-6056FBB5315E}"/>
                </c:ext>
              </c:extLst>
            </c:dLbl>
            <c:spPr>
              <a:noFill/>
              <a:ln>
                <a:noFill/>
              </a:ln>
              <a:effectLst/>
            </c:spPr>
            <c:txPr>
              <a:bodyPr/>
              <a:lstStyle/>
              <a:p>
                <a:pPr>
                  <a:defRPr b="1"/>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'Figure 4'!$A$5:$A$9</c:f>
              <c:strCache>
                <c:ptCount val="5"/>
                <c:pt idx="0">
                  <c:v>Registry Personnel</c:v>
                </c:pt>
                <c:pt idx="1">
                  <c:v>Other Personnel</c:v>
                </c:pt>
                <c:pt idx="2">
                  <c:v>Computers, Travel, Training, and Other Materials</c:v>
                </c:pt>
                <c:pt idx="3">
                  <c:v>Software</c:v>
                </c:pt>
                <c:pt idx="4">
                  <c:v>Overhead/Indirect</c:v>
                </c:pt>
              </c:strCache>
            </c:strRef>
          </c:cat>
          <c:val>
            <c:numRef>
              <c:f>'Figure 4'!$N$5:$N$9</c:f>
              <c:numCache>
                <c:formatCode>0%</c:formatCode>
                <c:ptCount val="5"/>
                <c:pt idx="0">
                  <c:v>0.54556864113527603</c:v>
                </c:pt>
                <c:pt idx="1">
                  <c:v>0.13686033571700348</c:v>
                </c:pt>
                <c:pt idx="2">
                  <c:v>9.4877108284533662E-2</c:v>
                </c:pt>
                <c:pt idx="3">
                  <c:v>1.1520018323250127E-3</c:v>
                </c:pt>
                <c:pt idx="4">
                  <c:v>0.22154191303086179</c:v>
                </c:pt>
              </c:numCache>
            </c:numRef>
          </c:val>
          <c:extLst>
            <c:ext xmlns:c16="http://schemas.microsoft.com/office/drawing/2014/chart" uri="{C3380CC4-5D6E-409C-BE32-E72D297353CC}">
              <c16:uniqueId val="{00000001-9919-4C89-8F67-6056FBB5315E}"/>
            </c:ext>
          </c:extLst>
        </c:ser>
        <c:dLbls>
          <c:showLegendKey val="0"/>
          <c:showVal val="0"/>
          <c:showCatName val="1"/>
          <c:showSerName val="0"/>
          <c:showPercent val="1"/>
          <c:showBubbleSize val="0"/>
          <c:showLeaderLines val="0"/>
        </c:dLbls>
        <c:firstSliceAng val="0"/>
      </c:pieChart>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'Figure 5'!$A$2:$A$15</c:f>
              <c:strCache>
                <c:ptCount val="14"/>
                <c:pt idx="0">
                  <c:v>Management</c:v>
                </c:pt>
                <c:pt idx="1">
                  <c:v>Public Health, Research and Other</c:v>
                </c:pt>
                <c:pt idx="2">
                  <c:v>Data Collection and Abstraction</c:v>
                </c:pt>
                <c:pt idx="3">
                  <c:v>Training of Registry Staff</c:v>
                </c:pt>
                <c:pt idx="4">
                  <c:v>Quality Control</c:v>
                </c:pt>
                <c:pt idx="5">
                  <c:v>Data Entry, Validation, and Consolidation</c:v>
                </c:pt>
                <c:pt idx="6">
                  <c:v>Database Management and Reporting</c:v>
                </c:pt>
                <c:pt idx="7">
                  <c:v>Liasing with Stakeholders</c:v>
                </c:pt>
                <c:pt idx="8">
                  <c:v>Reporting Requirements</c:v>
                </c:pt>
                <c:pt idx="9">
                  <c:v>Training of Others by Registry Staff</c:v>
                </c:pt>
                <c:pt idx="10">
                  <c:v>IT Support</c:v>
                </c:pt>
                <c:pt idx="11">
                  <c:v>Death Certificate Clearance</c:v>
                </c:pt>
                <c:pt idx="12">
                  <c:v>Outreach</c:v>
                </c:pt>
                <c:pt idx="13">
                  <c:v>Sharing Cases</c:v>
                </c:pt>
              </c:strCache>
            </c:strRef>
          </c:cat>
          <c:val>
            <c:numRef>
              <c:f>'Figure 5'!$B$2:$B$15</c:f>
              <c:numCache>
                <c:formatCode>General</c:formatCode>
                <c:ptCount val="14"/>
                <c:pt idx="0">
                  <c:v>166478.4110846543</c:v>
                </c:pt>
                <c:pt idx="1">
                  <c:v>162418.99211865291</c:v>
                </c:pt>
                <c:pt idx="2">
                  <c:v>141183.14605421189</c:v>
                </c:pt>
                <c:pt idx="3">
                  <c:v>99676.833464442156</c:v>
                </c:pt>
                <c:pt idx="4">
                  <c:v>53219.754379139973</c:v>
                </c:pt>
                <c:pt idx="5">
                  <c:v>51474.217067365178</c:v>
                </c:pt>
                <c:pt idx="6">
                  <c:v>45110.640432384083</c:v>
                </c:pt>
                <c:pt idx="7">
                  <c:v>21648.030030608279</c:v>
                </c:pt>
                <c:pt idx="8">
                  <c:v>20311.05694804528</c:v>
                </c:pt>
                <c:pt idx="9">
                  <c:v>8763.1961076966891</c:v>
                </c:pt>
                <c:pt idx="10">
                  <c:v>7935.214223814688</c:v>
                </c:pt>
                <c:pt idx="11">
                  <c:v>6453.5570860231046</c:v>
                </c:pt>
                <c:pt idx="12">
                  <c:v>2555.7136382194076</c:v>
                </c:pt>
                <c:pt idx="13">
                  <c:v>2505.5573647419587</c:v>
                </c:pt>
              </c:numCache>
            </c:numRef>
          </c:val>
          <c:extLst>
            <c:ext xmlns:c16="http://schemas.microsoft.com/office/drawing/2014/chart" uri="{C3380CC4-5D6E-409C-BE32-E72D297353CC}">
              <c16:uniqueId val="{00000000-430F-4D6B-BE26-05BEDEE1F271}"/>
            </c:ext>
          </c:extLst>
        </c:ser>
        <c:dLbls>
          <c:showLegendKey val="0"/>
          <c:showVal val="0"/>
          <c:showCatName val="0"/>
          <c:showSerName val="0"/>
          <c:showPercent val="0"/>
          <c:showBubbleSize val="0"/>
        </c:dLbls>
        <c:gapWidth val="219"/>
        <c:overlap val="-27"/>
        <c:axId val="620509240"/>
        <c:axId val="620505960"/>
      </c:barChart>
      <c:catAx>
        <c:axId val="620509240"/>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n-lt"/>
                <a:ea typeface="+mn-ea"/>
                <a:cs typeface="+mn-cs"/>
              </a:defRPr>
            </a:pPr>
            <a:endParaRPr lang="en-US"/>
          </a:p>
        </c:txPr>
        <c:crossAx val="620505960"/>
        <c:crosses val="autoZero"/>
        <c:auto val="1"/>
        <c:lblAlgn val="ctr"/>
        <c:lblOffset val="100"/>
        <c:noMultiLvlLbl val="0"/>
      </c:catAx>
      <c:valAx>
        <c:axId val="620505960"/>
        <c:scaling>
          <c:orientation val="minMax"/>
        </c:scaling>
        <c:delete val="0"/>
        <c:axPos val="l"/>
        <c:majorGridlines>
          <c:spPr>
            <a:ln w="9525" cap="flat" cmpd="sng" algn="ctr">
              <a:solidFill>
                <a:schemeClr val="tx1">
                  <a:lumMod val="50000"/>
                  <a:lumOff val="50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100">
                    <a:solidFill>
                      <a:sysClr val="windowText" lastClr="000000"/>
                    </a:solidFill>
                  </a:rPr>
                  <a:t>US Dollars</a:t>
                </a:r>
              </a:p>
            </c:rich>
          </c:tx>
          <c:layout>
            <c:manualLayout>
              <c:xMode val="edge"/>
              <c:yMode val="edge"/>
              <c:x val="1.3390722142515544E-2"/>
              <c:y val="0.25548191100481038"/>
            </c:manualLayout>
          </c:layout>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quot;$&quot;#,##0" sourceLinked="0"/>
        <c:majorTickMark val="none"/>
        <c:minorTickMark val="none"/>
        <c:tickLblPos val="nextTo"/>
        <c:spPr>
          <a:noFill/>
          <a:ln>
            <a:solidFill>
              <a:schemeClr val="tx1"/>
            </a:solid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mn-lt"/>
                <a:ea typeface="+mn-ea"/>
                <a:cs typeface="+mn-cs"/>
              </a:defRPr>
            </a:pPr>
            <a:endParaRPr lang="en-US"/>
          </a:p>
        </c:txPr>
        <c:crossAx val="620509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9-06-11T15:47:21.514" idx="4">
    <p:pos x="5760" y="0"/>
    <p:text>Would suggest adding Dr. Lee and I</p:text>
    <p:extLst>
      <p:ext uri="{C676402C-5697-4E1C-873F-D02D1690AC5C}">
        <p15:threadingInfo xmlns:p15="http://schemas.microsoft.com/office/powerpoint/2012/main" timeZoneBias="24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43F20F-C38A-49AF-BFAF-95D4E3CCBB1E}"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en-US"/>
        </a:p>
      </dgm:t>
    </dgm:pt>
    <dgm:pt modelId="{848B6E59-35B4-4988-917D-0C04852F8253}">
      <dgm:prSet phldrT="[Text]"/>
      <dgm:spPr/>
      <dgm:t>
        <a:bodyPr/>
        <a:lstStyle/>
        <a:p>
          <a:r>
            <a:rPr lang="en-US" b="1" dirty="0"/>
            <a:t>PRCCR</a:t>
          </a:r>
        </a:p>
      </dgm:t>
    </dgm:pt>
    <dgm:pt modelId="{5873F316-1593-4FE5-BDBD-13CA76D454E6}" type="parTrans" cxnId="{A08E3361-9EFA-4479-863D-FDC5D7AB5DF4}">
      <dgm:prSet/>
      <dgm:spPr/>
      <dgm:t>
        <a:bodyPr/>
        <a:lstStyle/>
        <a:p>
          <a:endParaRPr lang="en-US"/>
        </a:p>
      </dgm:t>
    </dgm:pt>
    <dgm:pt modelId="{4042DD13-3A56-4D8E-A320-9CE730CFBCFC}" type="sibTrans" cxnId="{A08E3361-9EFA-4479-863D-FDC5D7AB5DF4}">
      <dgm:prSet/>
      <dgm:spPr/>
      <dgm:t>
        <a:bodyPr/>
        <a:lstStyle/>
        <a:p>
          <a:endParaRPr lang="en-US"/>
        </a:p>
      </dgm:t>
    </dgm:pt>
    <dgm:pt modelId="{F1E232EC-7F44-4CE2-B8A5-B846AE4E1059}">
      <dgm:prSet phldrT="[Text]"/>
      <dgm:spPr/>
      <dgm:t>
        <a:bodyPr/>
        <a:lstStyle/>
        <a:p>
          <a:r>
            <a:rPr lang="en-US" dirty="0"/>
            <a:t>Lee E. Buenconsejo-Lum</a:t>
          </a:r>
        </a:p>
      </dgm:t>
    </dgm:pt>
    <dgm:pt modelId="{8355BABF-D55C-49E2-A897-EDB0257AA202}" type="parTrans" cxnId="{B5B13301-E6E6-4E00-9D80-E631F68FD784}">
      <dgm:prSet/>
      <dgm:spPr/>
      <dgm:t>
        <a:bodyPr/>
        <a:lstStyle/>
        <a:p>
          <a:endParaRPr lang="en-US"/>
        </a:p>
      </dgm:t>
    </dgm:pt>
    <dgm:pt modelId="{5414D1D3-2E43-400A-85DD-6EDC31297F89}" type="sibTrans" cxnId="{B5B13301-E6E6-4E00-9D80-E631F68FD784}">
      <dgm:prSet/>
      <dgm:spPr/>
      <dgm:t>
        <a:bodyPr/>
        <a:lstStyle/>
        <a:p>
          <a:endParaRPr lang="en-US"/>
        </a:p>
      </dgm:t>
    </dgm:pt>
    <dgm:pt modelId="{FB7FE7F0-351E-44B1-AADB-5C6EB265DFB1}">
      <dgm:prSet phldrT="[Text]"/>
      <dgm:spPr/>
      <dgm:t>
        <a:bodyPr/>
        <a:lstStyle/>
        <a:p>
          <a:r>
            <a:rPr lang="en-US" dirty="0"/>
            <a:t>Youngju Jeong</a:t>
          </a:r>
        </a:p>
      </dgm:t>
    </dgm:pt>
    <dgm:pt modelId="{DCD5C85C-B26A-4068-B8D1-F0C8D12EE6BA}" type="parTrans" cxnId="{11BF088F-5AD0-4114-A14A-FEE2A240D581}">
      <dgm:prSet/>
      <dgm:spPr/>
      <dgm:t>
        <a:bodyPr/>
        <a:lstStyle/>
        <a:p>
          <a:endParaRPr lang="en-US"/>
        </a:p>
      </dgm:t>
    </dgm:pt>
    <dgm:pt modelId="{B5B2D172-D7A2-486C-A06C-94A608EDC50E}" type="sibTrans" cxnId="{11BF088F-5AD0-4114-A14A-FEE2A240D581}">
      <dgm:prSet/>
      <dgm:spPr/>
      <dgm:t>
        <a:bodyPr/>
        <a:lstStyle/>
        <a:p>
          <a:endParaRPr lang="en-US"/>
        </a:p>
      </dgm:t>
    </dgm:pt>
    <dgm:pt modelId="{A4C006F0-C200-4659-9E70-C1AFEA9BA873}">
      <dgm:prSet phldrT="[Text]"/>
      <dgm:spPr/>
      <dgm:t>
        <a:bodyPr/>
        <a:lstStyle/>
        <a:p>
          <a:r>
            <a:rPr lang="en-US" b="1" dirty="0"/>
            <a:t>RTI</a:t>
          </a:r>
        </a:p>
      </dgm:t>
    </dgm:pt>
    <dgm:pt modelId="{5C1F4792-4F04-4E90-8199-288F6BBCD5DE}" type="parTrans" cxnId="{C8AF84B0-E713-4CFA-A437-83A4ED61CD55}">
      <dgm:prSet/>
      <dgm:spPr/>
      <dgm:t>
        <a:bodyPr/>
        <a:lstStyle/>
        <a:p>
          <a:endParaRPr lang="en-US"/>
        </a:p>
      </dgm:t>
    </dgm:pt>
    <dgm:pt modelId="{33B5FA2B-5E82-489E-B1BD-354A50B09D7A}" type="sibTrans" cxnId="{C8AF84B0-E713-4CFA-A437-83A4ED61CD55}">
      <dgm:prSet/>
      <dgm:spPr/>
      <dgm:t>
        <a:bodyPr/>
        <a:lstStyle/>
        <a:p>
          <a:endParaRPr lang="en-US"/>
        </a:p>
      </dgm:t>
    </dgm:pt>
    <dgm:pt modelId="{390528AC-319D-4412-BCF7-AA0B000E52B0}">
      <dgm:prSet phldrT="[Text]"/>
      <dgm:spPr/>
      <dgm:t>
        <a:bodyPr/>
        <a:lstStyle/>
        <a:p>
          <a:r>
            <a:rPr lang="en-US" dirty="0"/>
            <a:t>Sujha Subramanian</a:t>
          </a:r>
        </a:p>
      </dgm:t>
    </dgm:pt>
    <dgm:pt modelId="{838BBA40-5D13-4F4F-A90C-14261FCFBC03}" type="parTrans" cxnId="{2165F60F-4D3C-4FC1-A904-096E299A9A72}">
      <dgm:prSet/>
      <dgm:spPr/>
      <dgm:t>
        <a:bodyPr/>
        <a:lstStyle/>
        <a:p>
          <a:endParaRPr lang="en-US"/>
        </a:p>
      </dgm:t>
    </dgm:pt>
    <dgm:pt modelId="{FAC033DA-849D-4357-94D2-F51B58162E0E}" type="sibTrans" cxnId="{2165F60F-4D3C-4FC1-A904-096E299A9A72}">
      <dgm:prSet/>
      <dgm:spPr/>
      <dgm:t>
        <a:bodyPr/>
        <a:lstStyle/>
        <a:p>
          <a:endParaRPr lang="en-US"/>
        </a:p>
      </dgm:t>
    </dgm:pt>
    <dgm:pt modelId="{04B45A11-F3A2-45D4-88CD-AB2CE9F2D110}">
      <dgm:prSet phldrT="[Text]"/>
      <dgm:spPr/>
      <dgm:t>
        <a:bodyPr/>
        <a:lstStyle/>
        <a:p>
          <a:r>
            <a:rPr lang="en-US" dirty="0"/>
            <a:t>Patrick Edwards</a:t>
          </a:r>
        </a:p>
      </dgm:t>
    </dgm:pt>
    <dgm:pt modelId="{FF61FAA3-2EB5-46DA-97AB-43CADACA1FBA}" type="parTrans" cxnId="{5AFFDC62-D027-4F3C-874A-DA7466462A5F}">
      <dgm:prSet/>
      <dgm:spPr/>
      <dgm:t>
        <a:bodyPr/>
        <a:lstStyle/>
        <a:p>
          <a:endParaRPr lang="en-US"/>
        </a:p>
      </dgm:t>
    </dgm:pt>
    <dgm:pt modelId="{993FD0C3-9979-4DAF-845D-AC1D33502B95}" type="sibTrans" cxnId="{5AFFDC62-D027-4F3C-874A-DA7466462A5F}">
      <dgm:prSet/>
      <dgm:spPr/>
      <dgm:t>
        <a:bodyPr/>
        <a:lstStyle/>
        <a:p>
          <a:endParaRPr lang="en-US"/>
        </a:p>
      </dgm:t>
    </dgm:pt>
    <dgm:pt modelId="{D5FD15B5-2BFC-4A4E-84D6-8088A866AD95}">
      <dgm:prSet/>
      <dgm:spPr/>
      <dgm:t>
        <a:bodyPr/>
        <a:lstStyle/>
        <a:p>
          <a:r>
            <a:rPr lang="en-US" b="1" dirty="0"/>
            <a:t>CDC</a:t>
          </a:r>
        </a:p>
      </dgm:t>
    </dgm:pt>
    <dgm:pt modelId="{C23FBD23-F837-43DF-B02D-654CDCB18FF0}" type="parTrans" cxnId="{29BBCA8B-DF69-4827-9535-A08D137C8BD6}">
      <dgm:prSet/>
      <dgm:spPr/>
      <dgm:t>
        <a:bodyPr/>
        <a:lstStyle/>
        <a:p>
          <a:endParaRPr lang="en-US"/>
        </a:p>
      </dgm:t>
    </dgm:pt>
    <dgm:pt modelId="{03806462-74E9-4E26-A351-B48FC3F84170}" type="sibTrans" cxnId="{29BBCA8B-DF69-4827-9535-A08D137C8BD6}">
      <dgm:prSet/>
      <dgm:spPr/>
      <dgm:t>
        <a:bodyPr/>
        <a:lstStyle/>
        <a:p>
          <a:endParaRPr lang="en-US"/>
        </a:p>
      </dgm:t>
    </dgm:pt>
    <dgm:pt modelId="{EC3CE131-C95B-4505-8F38-A4C8A56401FC}">
      <dgm:prSet/>
      <dgm:spPr/>
      <dgm:t>
        <a:bodyPr/>
        <a:lstStyle/>
        <a:p>
          <a:r>
            <a:rPr lang="en-US" dirty="0"/>
            <a:t>Janos Baksa</a:t>
          </a:r>
        </a:p>
      </dgm:t>
    </dgm:pt>
    <dgm:pt modelId="{14AEC555-92B8-480E-831D-3CF9FA7C1861}" type="parTrans" cxnId="{6CA43EAE-EC5D-46E2-AEB2-DFB050E2C72C}">
      <dgm:prSet/>
      <dgm:spPr/>
      <dgm:t>
        <a:bodyPr/>
        <a:lstStyle/>
        <a:p>
          <a:endParaRPr lang="en-US"/>
        </a:p>
      </dgm:t>
    </dgm:pt>
    <dgm:pt modelId="{50E8E24E-FBA9-4389-8EC0-EBF77B905A33}" type="sibTrans" cxnId="{6CA43EAE-EC5D-46E2-AEB2-DFB050E2C72C}">
      <dgm:prSet/>
      <dgm:spPr/>
      <dgm:t>
        <a:bodyPr/>
        <a:lstStyle/>
        <a:p>
          <a:endParaRPr lang="en-US"/>
        </a:p>
      </dgm:t>
    </dgm:pt>
    <dgm:pt modelId="{72B16864-305B-4498-912D-077F333AB1F2}">
      <dgm:prSet/>
      <dgm:spPr/>
      <dgm:t>
        <a:bodyPr/>
        <a:lstStyle/>
        <a:p>
          <a:r>
            <a:rPr lang="en-US" dirty="0"/>
            <a:t>Florence Tangka</a:t>
          </a:r>
        </a:p>
      </dgm:t>
    </dgm:pt>
    <dgm:pt modelId="{5347BF18-B80A-4CC4-905C-74761DFF958A}" type="parTrans" cxnId="{41ADA711-F47B-4C86-9CC9-E96E6F164865}">
      <dgm:prSet/>
      <dgm:spPr/>
      <dgm:t>
        <a:bodyPr/>
        <a:lstStyle/>
        <a:p>
          <a:endParaRPr lang="en-US"/>
        </a:p>
      </dgm:t>
    </dgm:pt>
    <dgm:pt modelId="{F1BE50A5-A27C-4F74-9445-CFC10F9B69C9}" type="sibTrans" cxnId="{41ADA711-F47B-4C86-9CC9-E96E6F164865}">
      <dgm:prSet/>
      <dgm:spPr/>
      <dgm:t>
        <a:bodyPr/>
        <a:lstStyle/>
        <a:p>
          <a:endParaRPr lang="en-US"/>
        </a:p>
      </dgm:t>
    </dgm:pt>
    <dgm:pt modelId="{D8F61A1A-F1A9-4ADE-A966-CE7775CDDD4D}">
      <dgm:prSet/>
      <dgm:spPr/>
      <dgm:t>
        <a:bodyPr/>
        <a:lstStyle/>
        <a:p>
          <a:r>
            <a:rPr lang="en-US" dirty="0"/>
            <a:t>Paran Pordell</a:t>
          </a:r>
        </a:p>
      </dgm:t>
    </dgm:pt>
    <dgm:pt modelId="{5F4729E4-31CC-4D77-81C8-615031394454}" type="parTrans" cxnId="{AEA02713-4A25-46E4-9D5F-86067578B70E}">
      <dgm:prSet/>
      <dgm:spPr/>
      <dgm:t>
        <a:bodyPr/>
        <a:lstStyle/>
        <a:p>
          <a:endParaRPr lang="en-US"/>
        </a:p>
      </dgm:t>
    </dgm:pt>
    <dgm:pt modelId="{8524F537-D845-4811-AD95-833D13020A04}" type="sibTrans" cxnId="{AEA02713-4A25-46E4-9D5F-86067578B70E}">
      <dgm:prSet/>
      <dgm:spPr/>
      <dgm:t>
        <a:bodyPr/>
        <a:lstStyle/>
        <a:p>
          <a:endParaRPr lang="en-US"/>
        </a:p>
      </dgm:t>
    </dgm:pt>
    <dgm:pt modelId="{5D4024B0-4D47-408D-A35B-037497CB0F81}">
      <dgm:prSet/>
      <dgm:spPr/>
      <dgm:t>
        <a:bodyPr/>
        <a:lstStyle/>
        <a:p>
          <a:r>
            <a:rPr lang="en-US" dirty="0"/>
            <a:t>Mona Saraiya</a:t>
          </a:r>
        </a:p>
      </dgm:t>
    </dgm:pt>
    <dgm:pt modelId="{C5F38307-00DB-4F8A-B37F-C27BDECC1CAD}" type="parTrans" cxnId="{3FE4E2DB-442B-461C-864A-A8571221B40F}">
      <dgm:prSet/>
      <dgm:spPr/>
      <dgm:t>
        <a:bodyPr/>
        <a:lstStyle/>
        <a:p>
          <a:endParaRPr lang="en-US"/>
        </a:p>
      </dgm:t>
    </dgm:pt>
    <dgm:pt modelId="{BCCF2A48-377A-44F1-8C4C-A719B2905CB4}" type="sibTrans" cxnId="{3FE4E2DB-442B-461C-864A-A8571221B40F}">
      <dgm:prSet/>
      <dgm:spPr/>
      <dgm:t>
        <a:bodyPr/>
        <a:lstStyle/>
        <a:p>
          <a:endParaRPr lang="en-US"/>
        </a:p>
      </dgm:t>
    </dgm:pt>
    <dgm:pt modelId="{8A6F638B-9409-46FA-BC60-B21461C563F4}" type="pres">
      <dgm:prSet presAssocID="{6F43F20F-C38A-49AF-BFAF-95D4E3CCBB1E}" presName="list" presStyleCnt="0">
        <dgm:presLayoutVars>
          <dgm:dir/>
          <dgm:animLvl val="lvl"/>
        </dgm:presLayoutVars>
      </dgm:prSet>
      <dgm:spPr/>
    </dgm:pt>
    <dgm:pt modelId="{5882370F-4D7D-4F8E-ACE2-F00C86D35448}" type="pres">
      <dgm:prSet presAssocID="{848B6E59-35B4-4988-917D-0C04852F8253}" presName="posSpace" presStyleCnt="0"/>
      <dgm:spPr/>
    </dgm:pt>
    <dgm:pt modelId="{5B42CEB9-B564-4899-9EE1-03EA46520599}" type="pres">
      <dgm:prSet presAssocID="{848B6E59-35B4-4988-917D-0C04852F8253}" presName="vertFlow" presStyleCnt="0"/>
      <dgm:spPr/>
    </dgm:pt>
    <dgm:pt modelId="{CCE80ECC-0EBE-4119-9610-11C9B5E7097A}" type="pres">
      <dgm:prSet presAssocID="{848B6E59-35B4-4988-917D-0C04852F8253}" presName="topSpace" presStyleCnt="0"/>
      <dgm:spPr/>
    </dgm:pt>
    <dgm:pt modelId="{57F3C220-BBCD-4B98-ADE5-5A1737C3E93D}" type="pres">
      <dgm:prSet presAssocID="{848B6E59-35B4-4988-917D-0C04852F8253}" presName="firstComp" presStyleCnt="0"/>
      <dgm:spPr/>
    </dgm:pt>
    <dgm:pt modelId="{1F003137-A50C-44D5-BD95-14EEC2136920}" type="pres">
      <dgm:prSet presAssocID="{848B6E59-35B4-4988-917D-0C04852F8253}" presName="firstChild" presStyleLbl="bgAccFollowNode1" presStyleIdx="0" presStyleCnt="8"/>
      <dgm:spPr/>
    </dgm:pt>
    <dgm:pt modelId="{878B10EC-CBF9-4A77-84F3-2DA2F1ED668C}" type="pres">
      <dgm:prSet presAssocID="{848B6E59-35B4-4988-917D-0C04852F8253}" presName="firstChildTx" presStyleLbl="bgAccFollowNode1" presStyleIdx="0" presStyleCnt="8">
        <dgm:presLayoutVars>
          <dgm:bulletEnabled val="1"/>
        </dgm:presLayoutVars>
      </dgm:prSet>
      <dgm:spPr/>
    </dgm:pt>
    <dgm:pt modelId="{717F4DE4-11F5-4CA5-B283-34CA7D5E6B0C}" type="pres">
      <dgm:prSet presAssocID="{FB7FE7F0-351E-44B1-AADB-5C6EB265DFB1}" presName="comp" presStyleCnt="0"/>
      <dgm:spPr/>
    </dgm:pt>
    <dgm:pt modelId="{64273A62-4D3C-4BB1-BB23-179B10FDDBE8}" type="pres">
      <dgm:prSet presAssocID="{FB7FE7F0-351E-44B1-AADB-5C6EB265DFB1}" presName="child" presStyleLbl="bgAccFollowNode1" presStyleIdx="1" presStyleCnt="8"/>
      <dgm:spPr/>
    </dgm:pt>
    <dgm:pt modelId="{9D09E319-895A-49AE-9C38-B7FB7BD326F8}" type="pres">
      <dgm:prSet presAssocID="{FB7FE7F0-351E-44B1-AADB-5C6EB265DFB1}" presName="childTx" presStyleLbl="bgAccFollowNode1" presStyleIdx="1" presStyleCnt="8">
        <dgm:presLayoutVars>
          <dgm:bulletEnabled val="1"/>
        </dgm:presLayoutVars>
      </dgm:prSet>
      <dgm:spPr/>
    </dgm:pt>
    <dgm:pt modelId="{582C35BD-B98B-48A2-9C27-1775C919DCFE}" type="pres">
      <dgm:prSet presAssocID="{EC3CE131-C95B-4505-8F38-A4C8A56401FC}" presName="comp" presStyleCnt="0"/>
      <dgm:spPr/>
    </dgm:pt>
    <dgm:pt modelId="{9023F375-6DE4-4C8D-A31A-4C2BFDE2C091}" type="pres">
      <dgm:prSet presAssocID="{EC3CE131-C95B-4505-8F38-A4C8A56401FC}" presName="child" presStyleLbl="bgAccFollowNode1" presStyleIdx="2" presStyleCnt="8"/>
      <dgm:spPr/>
    </dgm:pt>
    <dgm:pt modelId="{01A04F47-AAB2-469E-A132-66B1E21FB30B}" type="pres">
      <dgm:prSet presAssocID="{EC3CE131-C95B-4505-8F38-A4C8A56401FC}" presName="childTx" presStyleLbl="bgAccFollowNode1" presStyleIdx="2" presStyleCnt="8">
        <dgm:presLayoutVars>
          <dgm:bulletEnabled val="1"/>
        </dgm:presLayoutVars>
      </dgm:prSet>
      <dgm:spPr/>
    </dgm:pt>
    <dgm:pt modelId="{A0D6315E-47B6-4D22-9704-06FE6D753B9D}" type="pres">
      <dgm:prSet presAssocID="{848B6E59-35B4-4988-917D-0C04852F8253}" presName="negSpace" presStyleCnt="0"/>
      <dgm:spPr/>
    </dgm:pt>
    <dgm:pt modelId="{36B7C289-1013-48D5-B681-A655FA06841C}" type="pres">
      <dgm:prSet presAssocID="{848B6E59-35B4-4988-917D-0C04852F8253}" presName="circle" presStyleLbl="node1" presStyleIdx="0" presStyleCnt="3"/>
      <dgm:spPr/>
    </dgm:pt>
    <dgm:pt modelId="{C89C2A76-46E3-426E-8BA9-EAC6205135DC}" type="pres">
      <dgm:prSet presAssocID="{4042DD13-3A56-4D8E-A320-9CE730CFBCFC}" presName="transSpace" presStyleCnt="0"/>
      <dgm:spPr/>
    </dgm:pt>
    <dgm:pt modelId="{935C49A2-B828-4B7E-A4CF-9164EF9E103E}" type="pres">
      <dgm:prSet presAssocID="{A4C006F0-C200-4659-9E70-C1AFEA9BA873}" presName="posSpace" presStyleCnt="0"/>
      <dgm:spPr/>
    </dgm:pt>
    <dgm:pt modelId="{A394A642-6311-4C38-8384-2DC2FAB57355}" type="pres">
      <dgm:prSet presAssocID="{A4C006F0-C200-4659-9E70-C1AFEA9BA873}" presName="vertFlow" presStyleCnt="0"/>
      <dgm:spPr/>
    </dgm:pt>
    <dgm:pt modelId="{CA8820C6-93C0-44AA-B3D9-94BF5F6349A1}" type="pres">
      <dgm:prSet presAssocID="{A4C006F0-C200-4659-9E70-C1AFEA9BA873}" presName="topSpace" presStyleCnt="0"/>
      <dgm:spPr/>
    </dgm:pt>
    <dgm:pt modelId="{3276A518-098A-41B4-A349-0873A7708AAA}" type="pres">
      <dgm:prSet presAssocID="{A4C006F0-C200-4659-9E70-C1AFEA9BA873}" presName="firstComp" presStyleCnt="0"/>
      <dgm:spPr/>
    </dgm:pt>
    <dgm:pt modelId="{C8DE07D8-F4AB-47E4-8F00-A9159C5A912F}" type="pres">
      <dgm:prSet presAssocID="{A4C006F0-C200-4659-9E70-C1AFEA9BA873}" presName="firstChild" presStyleLbl="bgAccFollowNode1" presStyleIdx="3" presStyleCnt="8"/>
      <dgm:spPr/>
    </dgm:pt>
    <dgm:pt modelId="{9A2D7421-F750-46E3-8524-06BB01A37949}" type="pres">
      <dgm:prSet presAssocID="{A4C006F0-C200-4659-9E70-C1AFEA9BA873}" presName="firstChildTx" presStyleLbl="bgAccFollowNode1" presStyleIdx="3" presStyleCnt="8">
        <dgm:presLayoutVars>
          <dgm:bulletEnabled val="1"/>
        </dgm:presLayoutVars>
      </dgm:prSet>
      <dgm:spPr/>
    </dgm:pt>
    <dgm:pt modelId="{F55AE022-583C-4712-87F5-326BC73055D4}" type="pres">
      <dgm:prSet presAssocID="{04B45A11-F3A2-45D4-88CD-AB2CE9F2D110}" presName="comp" presStyleCnt="0"/>
      <dgm:spPr/>
    </dgm:pt>
    <dgm:pt modelId="{B5928689-6EF3-48FD-90A8-90D2F6E78248}" type="pres">
      <dgm:prSet presAssocID="{04B45A11-F3A2-45D4-88CD-AB2CE9F2D110}" presName="child" presStyleLbl="bgAccFollowNode1" presStyleIdx="4" presStyleCnt="8"/>
      <dgm:spPr/>
    </dgm:pt>
    <dgm:pt modelId="{DC74252D-CB63-4961-94B0-2E4C5B66F69F}" type="pres">
      <dgm:prSet presAssocID="{04B45A11-F3A2-45D4-88CD-AB2CE9F2D110}" presName="childTx" presStyleLbl="bgAccFollowNode1" presStyleIdx="4" presStyleCnt="8">
        <dgm:presLayoutVars>
          <dgm:bulletEnabled val="1"/>
        </dgm:presLayoutVars>
      </dgm:prSet>
      <dgm:spPr/>
    </dgm:pt>
    <dgm:pt modelId="{77BA0CEB-0A23-4B3F-B435-F28D437023F9}" type="pres">
      <dgm:prSet presAssocID="{A4C006F0-C200-4659-9E70-C1AFEA9BA873}" presName="negSpace" presStyleCnt="0"/>
      <dgm:spPr/>
    </dgm:pt>
    <dgm:pt modelId="{DCA90BA7-DA78-4B01-8302-475264C357FE}" type="pres">
      <dgm:prSet presAssocID="{A4C006F0-C200-4659-9E70-C1AFEA9BA873}" presName="circle" presStyleLbl="node1" presStyleIdx="1" presStyleCnt="3"/>
      <dgm:spPr/>
    </dgm:pt>
    <dgm:pt modelId="{6E200B49-6B31-4F8B-9F08-FC070ED3C5DC}" type="pres">
      <dgm:prSet presAssocID="{33B5FA2B-5E82-489E-B1BD-354A50B09D7A}" presName="transSpace" presStyleCnt="0"/>
      <dgm:spPr/>
    </dgm:pt>
    <dgm:pt modelId="{7A57C31B-BC4F-4582-8B0E-C8C4514A30DC}" type="pres">
      <dgm:prSet presAssocID="{D5FD15B5-2BFC-4A4E-84D6-8088A866AD95}" presName="posSpace" presStyleCnt="0"/>
      <dgm:spPr/>
    </dgm:pt>
    <dgm:pt modelId="{CE04200E-E038-404D-9745-B6F5C74ACD75}" type="pres">
      <dgm:prSet presAssocID="{D5FD15B5-2BFC-4A4E-84D6-8088A866AD95}" presName="vertFlow" presStyleCnt="0"/>
      <dgm:spPr/>
    </dgm:pt>
    <dgm:pt modelId="{B073BE23-3D59-4DC2-878E-1CB7FF6D0448}" type="pres">
      <dgm:prSet presAssocID="{D5FD15B5-2BFC-4A4E-84D6-8088A866AD95}" presName="topSpace" presStyleCnt="0"/>
      <dgm:spPr/>
    </dgm:pt>
    <dgm:pt modelId="{4E0B3328-EF8E-4645-B22C-116AD5310661}" type="pres">
      <dgm:prSet presAssocID="{D5FD15B5-2BFC-4A4E-84D6-8088A866AD95}" presName="firstComp" presStyleCnt="0"/>
      <dgm:spPr/>
    </dgm:pt>
    <dgm:pt modelId="{D3618771-88CF-4F55-AA18-C09BDEB5291F}" type="pres">
      <dgm:prSet presAssocID="{D5FD15B5-2BFC-4A4E-84D6-8088A866AD95}" presName="firstChild" presStyleLbl="bgAccFollowNode1" presStyleIdx="5" presStyleCnt="8"/>
      <dgm:spPr/>
    </dgm:pt>
    <dgm:pt modelId="{A18131B1-662E-4D05-8E75-7ADBF37B9868}" type="pres">
      <dgm:prSet presAssocID="{D5FD15B5-2BFC-4A4E-84D6-8088A866AD95}" presName="firstChildTx" presStyleLbl="bgAccFollowNode1" presStyleIdx="5" presStyleCnt="8">
        <dgm:presLayoutVars>
          <dgm:bulletEnabled val="1"/>
        </dgm:presLayoutVars>
      </dgm:prSet>
      <dgm:spPr/>
    </dgm:pt>
    <dgm:pt modelId="{C5ED9C9A-814C-49C9-852D-C950716B371F}" type="pres">
      <dgm:prSet presAssocID="{D8F61A1A-F1A9-4ADE-A966-CE7775CDDD4D}" presName="comp" presStyleCnt="0"/>
      <dgm:spPr/>
    </dgm:pt>
    <dgm:pt modelId="{8991F23A-D959-4EA3-93BC-09992C8C26D6}" type="pres">
      <dgm:prSet presAssocID="{D8F61A1A-F1A9-4ADE-A966-CE7775CDDD4D}" presName="child" presStyleLbl="bgAccFollowNode1" presStyleIdx="6" presStyleCnt="8"/>
      <dgm:spPr/>
    </dgm:pt>
    <dgm:pt modelId="{1EC89C8A-486E-4A56-AA95-026AD9438E5C}" type="pres">
      <dgm:prSet presAssocID="{D8F61A1A-F1A9-4ADE-A966-CE7775CDDD4D}" presName="childTx" presStyleLbl="bgAccFollowNode1" presStyleIdx="6" presStyleCnt="8">
        <dgm:presLayoutVars>
          <dgm:bulletEnabled val="1"/>
        </dgm:presLayoutVars>
      </dgm:prSet>
      <dgm:spPr/>
    </dgm:pt>
    <dgm:pt modelId="{7042E18C-DA88-4D76-AFBD-BAFED32A6A30}" type="pres">
      <dgm:prSet presAssocID="{5D4024B0-4D47-408D-A35B-037497CB0F81}" presName="comp" presStyleCnt="0"/>
      <dgm:spPr/>
    </dgm:pt>
    <dgm:pt modelId="{DA83317F-8CAB-4043-BC3F-A21E9EAFAFEF}" type="pres">
      <dgm:prSet presAssocID="{5D4024B0-4D47-408D-A35B-037497CB0F81}" presName="child" presStyleLbl="bgAccFollowNode1" presStyleIdx="7" presStyleCnt="8"/>
      <dgm:spPr/>
    </dgm:pt>
    <dgm:pt modelId="{6B13EA46-2FBF-439A-8B2D-D66058154E4A}" type="pres">
      <dgm:prSet presAssocID="{5D4024B0-4D47-408D-A35B-037497CB0F81}" presName="childTx" presStyleLbl="bgAccFollowNode1" presStyleIdx="7" presStyleCnt="8">
        <dgm:presLayoutVars>
          <dgm:bulletEnabled val="1"/>
        </dgm:presLayoutVars>
      </dgm:prSet>
      <dgm:spPr/>
    </dgm:pt>
    <dgm:pt modelId="{05159DA5-1EB6-4470-8A9A-685DAC7ABAE8}" type="pres">
      <dgm:prSet presAssocID="{D5FD15B5-2BFC-4A4E-84D6-8088A866AD95}" presName="negSpace" presStyleCnt="0"/>
      <dgm:spPr/>
    </dgm:pt>
    <dgm:pt modelId="{D06D401E-CE1A-499A-BC1E-74C7F7C24E7D}" type="pres">
      <dgm:prSet presAssocID="{D5FD15B5-2BFC-4A4E-84D6-8088A866AD95}" presName="circle" presStyleLbl="node1" presStyleIdx="2" presStyleCnt="3"/>
      <dgm:spPr/>
    </dgm:pt>
  </dgm:ptLst>
  <dgm:cxnLst>
    <dgm:cxn modelId="{B5B13301-E6E6-4E00-9D80-E631F68FD784}" srcId="{848B6E59-35B4-4988-917D-0C04852F8253}" destId="{F1E232EC-7F44-4CE2-B8A5-B846AE4E1059}" srcOrd="0" destOrd="0" parTransId="{8355BABF-D55C-49E2-A897-EDB0257AA202}" sibTransId="{5414D1D3-2E43-400A-85DD-6EDC31297F89}"/>
    <dgm:cxn modelId="{EF4A0902-9EDB-49EE-92DF-CCB2DA527ED0}" type="presOf" srcId="{72B16864-305B-4498-912D-077F333AB1F2}" destId="{A18131B1-662E-4D05-8E75-7ADBF37B9868}" srcOrd="1" destOrd="0" presId="urn:microsoft.com/office/officeart/2005/8/layout/hList9"/>
    <dgm:cxn modelId="{87E6D10D-8D01-46FE-8BF8-AB8747B5F306}" type="presOf" srcId="{FB7FE7F0-351E-44B1-AADB-5C6EB265DFB1}" destId="{64273A62-4D3C-4BB1-BB23-179B10FDDBE8}" srcOrd="0" destOrd="0" presId="urn:microsoft.com/office/officeart/2005/8/layout/hList9"/>
    <dgm:cxn modelId="{2165F60F-4D3C-4FC1-A904-096E299A9A72}" srcId="{A4C006F0-C200-4659-9E70-C1AFEA9BA873}" destId="{390528AC-319D-4412-BCF7-AA0B000E52B0}" srcOrd="0" destOrd="0" parTransId="{838BBA40-5D13-4F4F-A90C-14261FCFBC03}" sibTransId="{FAC033DA-849D-4357-94D2-F51B58162E0E}"/>
    <dgm:cxn modelId="{41ADA711-F47B-4C86-9CC9-E96E6F164865}" srcId="{D5FD15B5-2BFC-4A4E-84D6-8088A866AD95}" destId="{72B16864-305B-4498-912D-077F333AB1F2}" srcOrd="0" destOrd="0" parTransId="{5347BF18-B80A-4CC4-905C-74761DFF958A}" sibTransId="{F1BE50A5-A27C-4F74-9445-CFC10F9B69C9}"/>
    <dgm:cxn modelId="{AEA02713-4A25-46E4-9D5F-86067578B70E}" srcId="{D5FD15B5-2BFC-4A4E-84D6-8088A866AD95}" destId="{D8F61A1A-F1A9-4ADE-A966-CE7775CDDD4D}" srcOrd="1" destOrd="0" parTransId="{5F4729E4-31CC-4D77-81C8-615031394454}" sibTransId="{8524F537-D845-4811-AD95-833D13020A04}"/>
    <dgm:cxn modelId="{E433AF21-DF36-465A-91C4-82261506BD0C}" type="presOf" srcId="{5D4024B0-4D47-408D-A35B-037497CB0F81}" destId="{6B13EA46-2FBF-439A-8B2D-D66058154E4A}" srcOrd="1" destOrd="0" presId="urn:microsoft.com/office/officeart/2005/8/layout/hList9"/>
    <dgm:cxn modelId="{C58B835E-9487-4F74-8B68-18A976F9A941}" type="presOf" srcId="{04B45A11-F3A2-45D4-88CD-AB2CE9F2D110}" destId="{B5928689-6EF3-48FD-90A8-90D2F6E78248}" srcOrd="0" destOrd="0" presId="urn:microsoft.com/office/officeart/2005/8/layout/hList9"/>
    <dgm:cxn modelId="{A08E3361-9EFA-4479-863D-FDC5D7AB5DF4}" srcId="{6F43F20F-C38A-49AF-BFAF-95D4E3CCBB1E}" destId="{848B6E59-35B4-4988-917D-0C04852F8253}" srcOrd="0" destOrd="0" parTransId="{5873F316-1593-4FE5-BDBD-13CA76D454E6}" sibTransId="{4042DD13-3A56-4D8E-A320-9CE730CFBCFC}"/>
    <dgm:cxn modelId="{5AFFDC62-D027-4F3C-874A-DA7466462A5F}" srcId="{A4C006F0-C200-4659-9E70-C1AFEA9BA873}" destId="{04B45A11-F3A2-45D4-88CD-AB2CE9F2D110}" srcOrd="1" destOrd="0" parTransId="{FF61FAA3-2EB5-46DA-97AB-43CADACA1FBA}" sibTransId="{993FD0C3-9979-4DAF-845D-AC1D33502B95}"/>
    <dgm:cxn modelId="{2411BE64-EFB4-4C27-A241-C769C45B67D3}" type="presOf" srcId="{F1E232EC-7F44-4CE2-B8A5-B846AE4E1059}" destId="{1F003137-A50C-44D5-BD95-14EEC2136920}" srcOrd="0" destOrd="0" presId="urn:microsoft.com/office/officeart/2005/8/layout/hList9"/>
    <dgm:cxn modelId="{96165E65-9B13-45ED-8367-9DADE1A4AF57}" type="presOf" srcId="{F1E232EC-7F44-4CE2-B8A5-B846AE4E1059}" destId="{878B10EC-CBF9-4A77-84F3-2DA2F1ED668C}" srcOrd="1" destOrd="0" presId="urn:microsoft.com/office/officeart/2005/8/layout/hList9"/>
    <dgm:cxn modelId="{261F8D46-8AB5-41AD-8BC8-0672E0D0210A}" type="presOf" srcId="{6F43F20F-C38A-49AF-BFAF-95D4E3CCBB1E}" destId="{8A6F638B-9409-46FA-BC60-B21461C563F4}" srcOrd="0" destOrd="0" presId="urn:microsoft.com/office/officeart/2005/8/layout/hList9"/>
    <dgm:cxn modelId="{74EDC54B-63CC-4CE0-A8F8-03DC519CA982}" type="presOf" srcId="{EC3CE131-C95B-4505-8F38-A4C8A56401FC}" destId="{9023F375-6DE4-4C8D-A31A-4C2BFDE2C091}" srcOrd="0" destOrd="0" presId="urn:microsoft.com/office/officeart/2005/8/layout/hList9"/>
    <dgm:cxn modelId="{B2137B72-919A-40B4-BEF3-89A441D8EF71}" type="presOf" srcId="{390528AC-319D-4412-BCF7-AA0B000E52B0}" destId="{9A2D7421-F750-46E3-8524-06BB01A37949}" srcOrd="1" destOrd="0" presId="urn:microsoft.com/office/officeart/2005/8/layout/hList9"/>
    <dgm:cxn modelId="{64D3D154-3744-49AC-A303-777FED202515}" type="presOf" srcId="{390528AC-319D-4412-BCF7-AA0B000E52B0}" destId="{C8DE07D8-F4AB-47E4-8F00-A9159C5A912F}" srcOrd="0" destOrd="0" presId="urn:microsoft.com/office/officeart/2005/8/layout/hList9"/>
    <dgm:cxn modelId="{922EE081-802F-4559-A2A2-539A2A6B8C26}" type="presOf" srcId="{FB7FE7F0-351E-44B1-AADB-5C6EB265DFB1}" destId="{9D09E319-895A-49AE-9C38-B7FB7BD326F8}" srcOrd="1" destOrd="0" presId="urn:microsoft.com/office/officeart/2005/8/layout/hList9"/>
    <dgm:cxn modelId="{96293E86-950D-4713-B6A9-F8BB6C9D01A6}" type="presOf" srcId="{848B6E59-35B4-4988-917D-0C04852F8253}" destId="{36B7C289-1013-48D5-B681-A655FA06841C}" srcOrd="0" destOrd="0" presId="urn:microsoft.com/office/officeart/2005/8/layout/hList9"/>
    <dgm:cxn modelId="{29BBCA8B-DF69-4827-9535-A08D137C8BD6}" srcId="{6F43F20F-C38A-49AF-BFAF-95D4E3CCBB1E}" destId="{D5FD15B5-2BFC-4A4E-84D6-8088A866AD95}" srcOrd="2" destOrd="0" parTransId="{C23FBD23-F837-43DF-B02D-654CDCB18FF0}" sibTransId="{03806462-74E9-4E26-A351-B48FC3F84170}"/>
    <dgm:cxn modelId="{11BF088F-5AD0-4114-A14A-FEE2A240D581}" srcId="{848B6E59-35B4-4988-917D-0C04852F8253}" destId="{FB7FE7F0-351E-44B1-AADB-5C6EB265DFB1}" srcOrd="1" destOrd="0" parTransId="{DCD5C85C-B26A-4068-B8D1-F0C8D12EE6BA}" sibTransId="{B5B2D172-D7A2-486C-A06C-94A608EDC50E}"/>
    <dgm:cxn modelId="{F8A28C90-8ED7-48C6-BF94-09AE611BAA97}" type="presOf" srcId="{72B16864-305B-4498-912D-077F333AB1F2}" destId="{D3618771-88CF-4F55-AA18-C09BDEB5291F}" srcOrd="0" destOrd="0" presId="urn:microsoft.com/office/officeart/2005/8/layout/hList9"/>
    <dgm:cxn modelId="{98466599-EFD3-4168-B123-7F129AED16AD}" type="presOf" srcId="{04B45A11-F3A2-45D4-88CD-AB2CE9F2D110}" destId="{DC74252D-CB63-4961-94B0-2E4C5B66F69F}" srcOrd="1" destOrd="0" presId="urn:microsoft.com/office/officeart/2005/8/layout/hList9"/>
    <dgm:cxn modelId="{C9C26799-7B12-40B1-A11A-1E176717DB56}" type="presOf" srcId="{D8F61A1A-F1A9-4ADE-A966-CE7775CDDD4D}" destId="{8991F23A-D959-4EA3-93BC-09992C8C26D6}" srcOrd="0" destOrd="0" presId="urn:microsoft.com/office/officeart/2005/8/layout/hList9"/>
    <dgm:cxn modelId="{9813AB99-BB14-484D-B2E6-B622EA7FB024}" type="presOf" srcId="{A4C006F0-C200-4659-9E70-C1AFEA9BA873}" destId="{DCA90BA7-DA78-4B01-8302-475264C357FE}" srcOrd="0" destOrd="0" presId="urn:microsoft.com/office/officeart/2005/8/layout/hList9"/>
    <dgm:cxn modelId="{D07F03A1-C40E-4BFB-84DE-0B399770DB8A}" type="presOf" srcId="{5D4024B0-4D47-408D-A35B-037497CB0F81}" destId="{DA83317F-8CAB-4043-BC3F-A21E9EAFAFEF}" srcOrd="0" destOrd="0" presId="urn:microsoft.com/office/officeart/2005/8/layout/hList9"/>
    <dgm:cxn modelId="{6CA43EAE-EC5D-46E2-AEB2-DFB050E2C72C}" srcId="{848B6E59-35B4-4988-917D-0C04852F8253}" destId="{EC3CE131-C95B-4505-8F38-A4C8A56401FC}" srcOrd="2" destOrd="0" parTransId="{14AEC555-92B8-480E-831D-3CF9FA7C1861}" sibTransId="{50E8E24E-FBA9-4389-8EC0-EBF77B905A33}"/>
    <dgm:cxn modelId="{C8AF84B0-E713-4CFA-A437-83A4ED61CD55}" srcId="{6F43F20F-C38A-49AF-BFAF-95D4E3CCBB1E}" destId="{A4C006F0-C200-4659-9E70-C1AFEA9BA873}" srcOrd="1" destOrd="0" parTransId="{5C1F4792-4F04-4E90-8199-288F6BBCD5DE}" sibTransId="{33B5FA2B-5E82-489E-B1BD-354A50B09D7A}"/>
    <dgm:cxn modelId="{870E90CD-4E8B-40F3-BFE2-BD89E9E10E45}" type="presOf" srcId="{EC3CE131-C95B-4505-8F38-A4C8A56401FC}" destId="{01A04F47-AAB2-469E-A132-66B1E21FB30B}" srcOrd="1" destOrd="0" presId="urn:microsoft.com/office/officeart/2005/8/layout/hList9"/>
    <dgm:cxn modelId="{3FE4E2DB-442B-461C-864A-A8571221B40F}" srcId="{D5FD15B5-2BFC-4A4E-84D6-8088A866AD95}" destId="{5D4024B0-4D47-408D-A35B-037497CB0F81}" srcOrd="2" destOrd="0" parTransId="{C5F38307-00DB-4F8A-B37F-C27BDECC1CAD}" sibTransId="{BCCF2A48-377A-44F1-8C4C-A719B2905CB4}"/>
    <dgm:cxn modelId="{2130EDE1-03FD-44DA-B6C6-FB8B170C62E9}" type="presOf" srcId="{D8F61A1A-F1A9-4ADE-A966-CE7775CDDD4D}" destId="{1EC89C8A-486E-4A56-AA95-026AD9438E5C}" srcOrd="1" destOrd="0" presId="urn:microsoft.com/office/officeart/2005/8/layout/hList9"/>
    <dgm:cxn modelId="{BF983DFB-B67B-4EEB-9C64-426646236220}" type="presOf" srcId="{D5FD15B5-2BFC-4A4E-84D6-8088A866AD95}" destId="{D06D401E-CE1A-499A-BC1E-74C7F7C24E7D}" srcOrd="0" destOrd="0" presId="urn:microsoft.com/office/officeart/2005/8/layout/hList9"/>
    <dgm:cxn modelId="{51B589EA-B4C5-4C45-B260-90C3E7B2C295}" type="presParOf" srcId="{8A6F638B-9409-46FA-BC60-B21461C563F4}" destId="{5882370F-4D7D-4F8E-ACE2-F00C86D35448}" srcOrd="0" destOrd="0" presId="urn:microsoft.com/office/officeart/2005/8/layout/hList9"/>
    <dgm:cxn modelId="{08EC8F01-8599-48F3-8560-75A3F03C1362}" type="presParOf" srcId="{8A6F638B-9409-46FA-BC60-B21461C563F4}" destId="{5B42CEB9-B564-4899-9EE1-03EA46520599}" srcOrd="1" destOrd="0" presId="urn:microsoft.com/office/officeart/2005/8/layout/hList9"/>
    <dgm:cxn modelId="{DA5C83A7-1E1C-4EDC-8D3B-5512EC6A5260}" type="presParOf" srcId="{5B42CEB9-B564-4899-9EE1-03EA46520599}" destId="{CCE80ECC-0EBE-4119-9610-11C9B5E7097A}" srcOrd="0" destOrd="0" presId="urn:microsoft.com/office/officeart/2005/8/layout/hList9"/>
    <dgm:cxn modelId="{4C9DA3F7-A93F-4740-A065-68A77B76DDAC}" type="presParOf" srcId="{5B42CEB9-B564-4899-9EE1-03EA46520599}" destId="{57F3C220-BBCD-4B98-ADE5-5A1737C3E93D}" srcOrd="1" destOrd="0" presId="urn:microsoft.com/office/officeart/2005/8/layout/hList9"/>
    <dgm:cxn modelId="{700D8B6B-7CD9-4AB7-983E-4546932E707E}" type="presParOf" srcId="{57F3C220-BBCD-4B98-ADE5-5A1737C3E93D}" destId="{1F003137-A50C-44D5-BD95-14EEC2136920}" srcOrd="0" destOrd="0" presId="urn:microsoft.com/office/officeart/2005/8/layout/hList9"/>
    <dgm:cxn modelId="{6612E022-BC82-491E-93C5-9E01C9578E31}" type="presParOf" srcId="{57F3C220-BBCD-4B98-ADE5-5A1737C3E93D}" destId="{878B10EC-CBF9-4A77-84F3-2DA2F1ED668C}" srcOrd="1" destOrd="0" presId="urn:microsoft.com/office/officeart/2005/8/layout/hList9"/>
    <dgm:cxn modelId="{18517385-BD4F-470B-ADD4-421688FDA59B}" type="presParOf" srcId="{5B42CEB9-B564-4899-9EE1-03EA46520599}" destId="{717F4DE4-11F5-4CA5-B283-34CA7D5E6B0C}" srcOrd="2" destOrd="0" presId="urn:microsoft.com/office/officeart/2005/8/layout/hList9"/>
    <dgm:cxn modelId="{B35E899D-114D-47D8-835B-6E92CD7FE9C4}" type="presParOf" srcId="{717F4DE4-11F5-4CA5-B283-34CA7D5E6B0C}" destId="{64273A62-4D3C-4BB1-BB23-179B10FDDBE8}" srcOrd="0" destOrd="0" presId="urn:microsoft.com/office/officeart/2005/8/layout/hList9"/>
    <dgm:cxn modelId="{D230C69C-0A2F-4C5A-8443-3F2DAA00E9DF}" type="presParOf" srcId="{717F4DE4-11F5-4CA5-B283-34CA7D5E6B0C}" destId="{9D09E319-895A-49AE-9C38-B7FB7BD326F8}" srcOrd="1" destOrd="0" presId="urn:microsoft.com/office/officeart/2005/8/layout/hList9"/>
    <dgm:cxn modelId="{4CBED53E-F20D-4DDA-86B3-1358F318E4C1}" type="presParOf" srcId="{5B42CEB9-B564-4899-9EE1-03EA46520599}" destId="{582C35BD-B98B-48A2-9C27-1775C919DCFE}" srcOrd="3" destOrd="0" presId="urn:microsoft.com/office/officeart/2005/8/layout/hList9"/>
    <dgm:cxn modelId="{22A18F15-A429-4422-A79E-7E9762E350E9}" type="presParOf" srcId="{582C35BD-B98B-48A2-9C27-1775C919DCFE}" destId="{9023F375-6DE4-4C8D-A31A-4C2BFDE2C091}" srcOrd="0" destOrd="0" presId="urn:microsoft.com/office/officeart/2005/8/layout/hList9"/>
    <dgm:cxn modelId="{01E6659B-7FB4-4AFD-9089-DAA475000953}" type="presParOf" srcId="{582C35BD-B98B-48A2-9C27-1775C919DCFE}" destId="{01A04F47-AAB2-469E-A132-66B1E21FB30B}" srcOrd="1" destOrd="0" presId="urn:microsoft.com/office/officeart/2005/8/layout/hList9"/>
    <dgm:cxn modelId="{A12292A8-97C5-4FCA-9760-F593311982EC}" type="presParOf" srcId="{8A6F638B-9409-46FA-BC60-B21461C563F4}" destId="{A0D6315E-47B6-4D22-9704-06FE6D753B9D}" srcOrd="2" destOrd="0" presId="urn:microsoft.com/office/officeart/2005/8/layout/hList9"/>
    <dgm:cxn modelId="{66AC46BF-AEEC-4326-83B6-8B46DCAAFFD6}" type="presParOf" srcId="{8A6F638B-9409-46FA-BC60-B21461C563F4}" destId="{36B7C289-1013-48D5-B681-A655FA06841C}" srcOrd="3" destOrd="0" presId="urn:microsoft.com/office/officeart/2005/8/layout/hList9"/>
    <dgm:cxn modelId="{74EE9E83-ABA1-4750-A3C4-CDB69356E6FD}" type="presParOf" srcId="{8A6F638B-9409-46FA-BC60-B21461C563F4}" destId="{C89C2A76-46E3-426E-8BA9-EAC6205135DC}" srcOrd="4" destOrd="0" presId="urn:microsoft.com/office/officeart/2005/8/layout/hList9"/>
    <dgm:cxn modelId="{C77CF23F-444F-4906-BB20-434C07E2C6BB}" type="presParOf" srcId="{8A6F638B-9409-46FA-BC60-B21461C563F4}" destId="{935C49A2-B828-4B7E-A4CF-9164EF9E103E}" srcOrd="5" destOrd="0" presId="urn:microsoft.com/office/officeart/2005/8/layout/hList9"/>
    <dgm:cxn modelId="{0A173FD4-2E62-4462-ABBF-BE05A4E0CD21}" type="presParOf" srcId="{8A6F638B-9409-46FA-BC60-B21461C563F4}" destId="{A394A642-6311-4C38-8384-2DC2FAB57355}" srcOrd="6" destOrd="0" presId="urn:microsoft.com/office/officeart/2005/8/layout/hList9"/>
    <dgm:cxn modelId="{45C60966-A29A-40B9-8A8E-7ECE4F45D13E}" type="presParOf" srcId="{A394A642-6311-4C38-8384-2DC2FAB57355}" destId="{CA8820C6-93C0-44AA-B3D9-94BF5F6349A1}" srcOrd="0" destOrd="0" presId="urn:microsoft.com/office/officeart/2005/8/layout/hList9"/>
    <dgm:cxn modelId="{684F1694-A78A-42C7-9E03-251A90880E7B}" type="presParOf" srcId="{A394A642-6311-4C38-8384-2DC2FAB57355}" destId="{3276A518-098A-41B4-A349-0873A7708AAA}" srcOrd="1" destOrd="0" presId="urn:microsoft.com/office/officeart/2005/8/layout/hList9"/>
    <dgm:cxn modelId="{BB8AFE51-B54F-431C-95F6-5C042F04D84D}" type="presParOf" srcId="{3276A518-098A-41B4-A349-0873A7708AAA}" destId="{C8DE07D8-F4AB-47E4-8F00-A9159C5A912F}" srcOrd="0" destOrd="0" presId="urn:microsoft.com/office/officeart/2005/8/layout/hList9"/>
    <dgm:cxn modelId="{17F2BD8A-BFF9-4DE6-BEB6-9A51794DAA29}" type="presParOf" srcId="{3276A518-098A-41B4-A349-0873A7708AAA}" destId="{9A2D7421-F750-46E3-8524-06BB01A37949}" srcOrd="1" destOrd="0" presId="urn:microsoft.com/office/officeart/2005/8/layout/hList9"/>
    <dgm:cxn modelId="{3A9C2F32-7EFF-4253-BB1F-CB604FC39E5A}" type="presParOf" srcId="{A394A642-6311-4C38-8384-2DC2FAB57355}" destId="{F55AE022-583C-4712-87F5-326BC73055D4}" srcOrd="2" destOrd="0" presId="urn:microsoft.com/office/officeart/2005/8/layout/hList9"/>
    <dgm:cxn modelId="{0098F1B9-284F-4F20-AEA6-593F739994E1}" type="presParOf" srcId="{F55AE022-583C-4712-87F5-326BC73055D4}" destId="{B5928689-6EF3-48FD-90A8-90D2F6E78248}" srcOrd="0" destOrd="0" presId="urn:microsoft.com/office/officeart/2005/8/layout/hList9"/>
    <dgm:cxn modelId="{5A8B0790-34B5-4075-9F94-E293FD3EDCEA}" type="presParOf" srcId="{F55AE022-583C-4712-87F5-326BC73055D4}" destId="{DC74252D-CB63-4961-94B0-2E4C5B66F69F}" srcOrd="1" destOrd="0" presId="urn:microsoft.com/office/officeart/2005/8/layout/hList9"/>
    <dgm:cxn modelId="{888CB91A-652D-4F31-B383-D35A7A2C3B38}" type="presParOf" srcId="{8A6F638B-9409-46FA-BC60-B21461C563F4}" destId="{77BA0CEB-0A23-4B3F-B435-F28D437023F9}" srcOrd="7" destOrd="0" presId="urn:microsoft.com/office/officeart/2005/8/layout/hList9"/>
    <dgm:cxn modelId="{9AC91803-F0EB-4BAD-8B10-2A82C961CFED}" type="presParOf" srcId="{8A6F638B-9409-46FA-BC60-B21461C563F4}" destId="{DCA90BA7-DA78-4B01-8302-475264C357FE}" srcOrd="8" destOrd="0" presId="urn:microsoft.com/office/officeart/2005/8/layout/hList9"/>
    <dgm:cxn modelId="{B093E6D5-DBB8-4864-AAC9-BEBCC902C76F}" type="presParOf" srcId="{8A6F638B-9409-46FA-BC60-B21461C563F4}" destId="{6E200B49-6B31-4F8B-9F08-FC070ED3C5DC}" srcOrd="9" destOrd="0" presId="urn:microsoft.com/office/officeart/2005/8/layout/hList9"/>
    <dgm:cxn modelId="{ABF473BE-85F1-49BB-838E-E18E572A2CA2}" type="presParOf" srcId="{8A6F638B-9409-46FA-BC60-B21461C563F4}" destId="{7A57C31B-BC4F-4582-8B0E-C8C4514A30DC}" srcOrd="10" destOrd="0" presId="urn:microsoft.com/office/officeart/2005/8/layout/hList9"/>
    <dgm:cxn modelId="{50E2797D-A9C0-43D7-9F94-1AD09B3B3B39}" type="presParOf" srcId="{8A6F638B-9409-46FA-BC60-B21461C563F4}" destId="{CE04200E-E038-404D-9745-B6F5C74ACD75}" srcOrd="11" destOrd="0" presId="urn:microsoft.com/office/officeart/2005/8/layout/hList9"/>
    <dgm:cxn modelId="{E4ACA21B-72D4-45C1-9979-9BDAF38E4BFB}" type="presParOf" srcId="{CE04200E-E038-404D-9745-B6F5C74ACD75}" destId="{B073BE23-3D59-4DC2-878E-1CB7FF6D0448}" srcOrd="0" destOrd="0" presId="urn:microsoft.com/office/officeart/2005/8/layout/hList9"/>
    <dgm:cxn modelId="{859CBC57-C963-429E-9A57-770FD033E7AB}" type="presParOf" srcId="{CE04200E-E038-404D-9745-B6F5C74ACD75}" destId="{4E0B3328-EF8E-4645-B22C-116AD5310661}" srcOrd="1" destOrd="0" presId="urn:microsoft.com/office/officeart/2005/8/layout/hList9"/>
    <dgm:cxn modelId="{37440309-A520-4669-A616-71464DBAB7F4}" type="presParOf" srcId="{4E0B3328-EF8E-4645-B22C-116AD5310661}" destId="{D3618771-88CF-4F55-AA18-C09BDEB5291F}" srcOrd="0" destOrd="0" presId="urn:microsoft.com/office/officeart/2005/8/layout/hList9"/>
    <dgm:cxn modelId="{B9849B08-3FED-48A4-B498-F707488C2962}" type="presParOf" srcId="{4E0B3328-EF8E-4645-B22C-116AD5310661}" destId="{A18131B1-662E-4D05-8E75-7ADBF37B9868}" srcOrd="1" destOrd="0" presId="urn:microsoft.com/office/officeart/2005/8/layout/hList9"/>
    <dgm:cxn modelId="{AA55EAE8-84F6-4C6B-8C51-20FCC3AE6F68}" type="presParOf" srcId="{CE04200E-E038-404D-9745-B6F5C74ACD75}" destId="{C5ED9C9A-814C-49C9-852D-C950716B371F}" srcOrd="2" destOrd="0" presId="urn:microsoft.com/office/officeart/2005/8/layout/hList9"/>
    <dgm:cxn modelId="{576875B0-94AF-4ABE-99F8-D4E740E62984}" type="presParOf" srcId="{C5ED9C9A-814C-49C9-852D-C950716B371F}" destId="{8991F23A-D959-4EA3-93BC-09992C8C26D6}" srcOrd="0" destOrd="0" presId="urn:microsoft.com/office/officeart/2005/8/layout/hList9"/>
    <dgm:cxn modelId="{5431E627-5590-4355-8538-8BC7781E2CDF}" type="presParOf" srcId="{C5ED9C9A-814C-49C9-852D-C950716B371F}" destId="{1EC89C8A-486E-4A56-AA95-026AD9438E5C}" srcOrd="1" destOrd="0" presId="urn:microsoft.com/office/officeart/2005/8/layout/hList9"/>
    <dgm:cxn modelId="{D546DA79-2C37-47A1-9749-1790A6F8E256}" type="presParOf" srcId="{CE04200E-E038-404D-9745-B6F5C74ACD75}" destId="{7042E18C-DA88-4D76-AFBD-BAFED32A6A30}" srcOrd="3" destOrd="0" presId="urn:microsoft.com/office/officeart/2005/8/layout/hList9"/>
    <dgm:cxn modelId="{7AC479AF-9761-4602-8B94-1ED4F941F283}" type="presParOf" srcId="{7042E18C-DA88-4D76-AFBD-BAFED32A6A30}" destId="{DA83317F-8CAB-4043-BC3F-A21E9EAFAFEF}" srcOrd="0" destOrd="0" presId="urn:microsoft.com/office/officeart/2005/8/layout/hList9"/>
    <dgm:cxn modelId="{062ECCD3-AFA1-4985-A2FF-AD55AB72F615}" type="presParOf" srcId="{7042E18C-DA88-4D76-AFBD-BAFED32A6A30}" destId="{6B13EA46-2FBF-439A-8B2D-D66058154E4A}" srcOrd="1" destOrd="0" presId="urn:microsoft.com/office/officeart/2005/8/layout/hList9"/>
    <dgm:cxn modelId="{B002BCE6-6A23-4C69-8E47-A9F0479C7075}" type="presParOf" srcId="{8A6F638B-9409-46FA-BC60-B21461C563F4}" destId="{05159DA5-1EB6-4470-8A9A-685DAC7ABAE8}" srcOrd="12" destOrd="0" presId="urn:microsoft.com/office/officeart/2005/8/layout/hList9"/>
    <dgm:cxn modelId="{4EB3D40C-0D5B-4AD8-9864-CE1448320137}" type="presParOf" srcId="{8A6F638B-9409-46FA-BC60-B21461C563F4}" destId="{D06D401E-CE1A-499A-BC1E-74C7F7C24E7D}" srcOrd="13" destOrd="0" presId="urn:microsoft.com/office/officeart/2005/8/layout/hList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CBEA1D-A0F2-44CD-9CFF-ECDAC2D85C20}" type="doc">
      <dgm:prSet loTypeId="urn:microsoft.com/office/officeart/2005/8/layout/chevron1" loCatId="process" qsTypeId="urn:microsoft.com/office/officeart/2005/8/quickstyle/simple1" qsCatId="simple" csTypeId="urn:microsoft.com/office/officeart/2005/8/colors/accent1_2" csCatId="accent1" phldr="1"/>
      <dgm:spPr/>
    </dgm:pt>
    <dgm:pt modelId="{6469B8D4-3B45-4CDF-9B72-5163C0095208}">
      <dgm:prSet phldrT="[Text]" custT="1"/>
      <dgm:spPr/>
      <dgm:t>
        <a:bodyPr/>
        <a:lstStyle/>
        <a:p>
          <a:r>
            <a:rPr lang="en-US" sz="1400" dirty="0"/>
            <a:t>Background &amp; Motivation</a:t>
          </a:r>
        </a:p>
      </dgm:t>
    </dgm:pt>
    <dgm:pt modelId="{B6B0AE59-B99E-4B33-85BD-52A8D342EB56}" type="parTrans" cxnId="{AF96ABBD-B327-4FAD-A37C-7C9657AC00BC}">
      <dgm:prSet/>
      <dgm:spPr/>
      <dgm:t>
        <a:bodyPr/>
        <a:lstStyle/>
        <a:p>
          <a:endParaRPr lang="en-US"/>
        </a:p>
      </dgm:t>
    </dgm:pt>
    <dgm:pt modelId="{D61ECF7D-75EB-4763-B9B9-C1DD62052A19}" type="sibTrans" cxnId="{AF96ABBD-B327-4FAD-A37C-7C9657AC00BC}">
      <dgm:prSet/>
      <dgm:spPr/>
      <dgm:t>
        <a:bodyPr/>
        <a:lstStyle/>
        <a:p>
          <a:endParaRPr lang="en-US"/>
        </a:p>
      </dgm:t>
    </dgm:pt>
    <dgm:pt modelId="{FE2F97EB-6E08-4200-831C-92F2168B27CE}">
      <dgm:prSet phldrT="[Text]" custT="1"/>
      <dgm:spPr/>
      <dgm:t>
        <a:bodyPr/>
        <a:lstStyle/>
        <a:p>
          <a:r>
            <a:rPr lang="en-US" sz="1400" dirty="0"/>
            <a:t>Project Objectives</a:t>
          </a:r>
        </a:p>
      </dgm:t>
    </dgm:pt>
    <dgm:pt modelId="{6CF51D5D-A8DD-49E0-9C60-BA39A9802D4A}" type="parTrans" cxnId="{EA33AE04-BD42-488A-9DDC-455FD1BBF97C}">
      <dgm:prSet/>
      <dgm:spPr/>
      <dgm:t>
        <a:bodyPr/>
        <a:lstStyle/>
        <a:p>
          <a:endParaRPr lang="en-US"/>
        </a:p>
      </dgm:t>
    </dgm:pt>
    <dgm:pt modelId="{C0BBFF16-6E2F-48F1-AEB7-51FE7F1FD61B}" type="sibTrans" cxnId="{EA33AE04-BD42-488A-9DDC-455FD1BBF97C}">
      <dgm:prSet/>
      <dgm:spPr/>
      <dgm:t>
        <a:bodyPr/>
        <a:lstStyle/>
        <a:p>
          <a:endParaRPr lang="en-US"/>
        </a:p>
      </dgm:t>
    </dgm:pt>
    <dgm:pt modelId="{F009D014-7227-4C2E-8413-C1F2D1D39876}">
      <dgm:prSet phldrT="[Text]" custT="1"/>
      <dgm:spPr/>
      <dgm:t>
        <a:bodyPr/>
        <a:lstStyle/>
        <a:p>
          <a:r>
            <a:rPr lang="en-US" sz="1400" dirty="0"/>
            <a:t>Methods of Web-Based Cost Assessment</a:t>
          </a:r>
        </a:p>
      </dgm:t>
    </dgm:pt>
    <dgm:pt modelId="{85A31167-854C-45A8-86E3-126612BE2E06}" type="parTrans" cxnId="{42B1DC04-8AFE-4C92-83C5-C18DECF60C4F}">
      <dgm:prSet/>
      <dgm:spPr/>
      <dgm:t>
        <a:bodyPr/>
        <a:lstStyle/>
        <a:p>
          <a:endParaRPr lang="en-US"/>
        </a:p>
      </dgm:t>
    </dgm:pt>
    <dgm:pt modelId="{17E45C46-6CBB-4E3B-8D12-8CD41B3EF96A}" type="sibTrans" cxnId="{42B1DC04-8AFE-4C92-83C5-C18DECF60C4F}">
      <dgm:prSet/>
      <dgm:spPr/>
      <dgm:t>
        <a:bodyPr/>
        <a:lstStyle/>
        <a:p>
          <a:endParaRPr lang="en-US"/>
        </a:p>
      </dgm:t>
    </dgm:pt>
    <dgm:pt modelId="{54333FF7-1640-4CB5-BB1B-BD9FD2A91327}">
      <dgm:prSet/>
      <dgm:spPr/>
      <dgm:t>
        <a:bodyPr/>
        <a:lstStyle/>
        <a:p>
          <a:r>
            <a:rPr lang="en-US" dirty="0"/>
            <a:t>Results</a:t>
          </a:r>
        </a:p>
      </dgm:t>
    </dgm:pt>
    <dgm:pt modelId="{C7E530BD-C404-4411-85CD-6371B419E9B5}" type="parTrans" cxnId="{7304A2B5-A67E-4B21-9EAC-6410C2F61D95}">
      <dgm:prSet/>
      <dgm:spPr/>
      <dgm:t>
        <a:bodyPr/>
        <a:lstStyle/>
        <a:p>
          <a:endParaRPr lang="en-US"/>
        </a:p>
      </dgm:t>
    </dgm:pt>
    <dgm:pt modelId="{0895414C-D875-4E5C-8F85-5D53D5CB097A}" type="sibTrans" cxnId="{7304A2B5-A67E-4B21-9EAC-6410C2F61D95}">
      <dgm:prSet/>
      <dgm:spPr/>
      <dgm:t>
        <a:bodyPr/>
        <a:lstStyle/>
        <a:p>
          <a:endParaRPr lang="en-US"/>
        </a:p>
      </dgm:t>
    </dgm:pt>
    <dgm:pt modelId="{8B593CEA-D132-40E0-B090-15B336F9FFED}">
      <dgm:prSet/>
      <dgm:spPr/>
      <dgm:t>
        <a:bodyPr/>
        <a:lstStyle/>
        <a:p>
          <a:r>
            <a:rPr lang="en-US" dirty="0"/>
            <a:t>Conclusions &amp; Implications</a:t>
          </a:r>
        </a:p>
      </dgm:t>
    </dgm:pt>
    <dgm:pt modelId="{87B2A51C-D039-43E1-9E2E-083D7064B8EA}" type="parTrans" cxnId="{3393FFAB-65DC-4A36-9107-4AF0BFDFBA50}">
      <dgm:prSet/>
      <dgm:spPr/>
      <dgm:t>
        <a:bodyPr/>
        <a:lstStyle/>
        <a:p>
          <a:endParaRPr lang="en-US"/>
        </a:p>
      </dgm:t>
    </dgm:pt>
    <dgm:pt modelId="{84C3F831-C083-4D92-9E51-B3B9707221DF}" type="sibTrans" cxnId="{3393FFAB-65DC-4A36-9107-4AF0BFDFBA50}">
      <dgm:prSet/>
      <dgm:spPr/>
      <dgm:t>
        <a:bodyPr/>
        <a:lstStyle/>
        <a:p>
          <a:endParaRPr lang="en-US"/>
        </a:p>
      </dgm:t>
    </dgm:pt>
    <dgm:pt modelId="{BDFB5F2B-BE2E-4A11-999A-2CE9DEE5906D}" type="pres">
      <dgm:prSet presAssocID="{B2CBEA1D-A0F2-44CD-9CFF-ECDAC2D85C20}" presName="Name0" presStyleCnt="0">
        <dgm:presLayoutVars>
          <dgm:dir/>
          <dgm:animLvl val="lvl"/>
          <dgm:resizeHandles val="exact"/>
        </dgm:presLayoutVars>
      </dgm:prSet>
      <dgm:spPr/>
    </dgm:pt>
    <dgm:pt modelId="{F75A02C2-5AD6-4D2B-BAF8-384286215FDB}" type="pres">
      <dgm:prSet presAssocID="{6469B8D4-3B45-4CDF-9B72-5163C0095208}" presName="parTxOnly" presStyleLbl="node1" presStyleIdx="0" presStyleCnt="5">
        <dgm:presLayoutVars>
          <dgm:chMax val="0"/>
          <dgm:chPref val="0"/>
          <dgm:bulletEnabled val="1"/>
        </dgm:presLayoutVars>
      </dgm:prSet>
      <dgm:spPr/>
    </dgm:pt>
    <dgm:pt modelId="{97B863D5-E212-4969-8B4F-1DDC3A99E3F5}" type="pres">
      <dgm:prSet presAssocID="{D61ECF7D-75EB-4763-B9B9-C1DD62052A19}" presName="parTxOnlySpace" presStyleCnt="0"/>
      <dgm:spPr/>
    </dgm:pt>
    <dgm:pt modelId="{56896864-7D0F-4631-9A47-AAC89E5270C0}" type="pres">
      <dgm:prSet presAssocID="{FE2F97EB-6E08-4200-831C-92F2168B27CE}" presName="parTxOnly" presStyleLbl="node1" presStyleIdx="1" presStyleCnt="5">
        <dgm:presLayoutVars>
          <dgm:chMax val="0"/>
          <dgm:chPref val="0"/>
          <dgm:bulletEnabled val="1"/>
        </dgm:presLayoutVars>
      </dgm:prSet>
      <dgm:spPr/>
    </dgm:pt>
    <dgm:pt modelId="{AF063E6A-C880-4445-BF71-57C3C213834C}" type="pres">
      <dgm:prSet presAssocID="{C0BBFF16-6E2F-48F1-AEB7-51FE7F1FD61B}" presName="parTxOnlySpace" presStyleCnt="0"/>
      <dgm:spPr/>
    </dgm:pt>
    <dgm:pt modelId="{083EBD76-399C-4E7C-8BEB-B559FA1F6C3C}" type="pres">
      <dgm:prSet presAssocID="{F009D014-7227-4C2E-8413-C1F2D1D39876}" presName="parTxOnly" presStyleLbl="node1" presStyleIdx="2" presStyleCnt="5">
        <dgm:presLayoutVars>
          <dgm:chMax val="0"/>
          <dgm:chPref val="0"/>
          <dgm:bulletEnabled val="1"/>
        </dgm:presLayoutVars>
      </dgm:prSet>
      <dgm:spPr/>
    </dgm:pt>
    <dgm:pt modelId="{3D064262-7FC0-4E90-BCAD-761D22E98D7C}" type="pres">
      <dgm:prSet presAssocID="{17E45C46-6CBB-4E3B-8D12-8CD41B3EF96A}" presName="parTxOnlySpace" presStyleCnt="0"/>
      <dgm:spPr/>
    </dgm:pt>
    <dgm:pt modelId="{78313B28-2423-4B23-ADC2-3C5ACFC8B2DA}" type="pres">
      <dgm:prSet presAssocID="{54333FF7-1640-4CB5-BB1B-BD9FD2A91327}" presName="parTxOnly" presStyleLbl="node1" presStyleIdx="3" presStyleCnt="5">
        <dgm:presLayoutVars>
          <dgm:chMax val="0"/>
          <dgm:chPref val="0"/>
          <dgm:bulletEnabled val="1"/>
        </dgm:presLayoutVars>
      </dgm:prSet>
      <dgm:spPr/>
    </dgm:pt>
    <dgm:pt modelId="{F18C4D63-CC47-4D18-BBEA-AF0CBFB60850}" type="pres">
      <dgm:prSet presAssocID="{0895414C-D875-4E5C-8F85-5D53D5CB097A}" presName="parTxOnlySpace" presStyleCnt="0"/>
      <dgm:spPr/>
    </dgm:pt>
    <dgm:pt modelId="{9E63D0E0-D3C0-4E47-A121-725FCD3A9990}" type="pres">
      <dgm:prSet presAssocID="{8B593CEA-D132-40E0-B090-15B336F9FFED}" presName="parTxOnly" presStyleLbl="node1" presStyleIdx="4" presStyleCnt="5">
        <dgm:presLayoutVars>
          <dgm:chMax val="0"/>
          <dgm:chPref val="0"/>
          <dgm:bulletEnabled val="1"/>
        </dgm:presLayoutVars>
      </dgm:prSet>
      <dgm:spPr/>
    </dgm:pt>
  </dgm:ptLst>
  <dgm:cxnLst>
    <dgm:cxn modelId="{EA33AE04-BD42-488A-9DDC-455FD1BBF97C}" srcId="{B2CBEA1D-A0F2-44CD-9CFF-ECDAC2D85C20}" destId="{FE2F97EB-6E08-4200-831C-92F2168B27CE}" srcOrd="1" destOrd="0" parTransId="{6CF51D5D-A8DD-49E0-9C60-BA39A9802D4A}" sibTransId="{C0BBFF16-6E2F-48F1-AEB7-51FE7F1FD61B}"/>
    <dgm:cxn modelId="{42B1DC04-8AFE-4C92-83C5-C18DECF60C4F}" srcId="{B2CBEA1D-A0F2-44CD-9CFF-ECDAC2D85C20}" destId="{F009D014-7227-4C2E-8413-C1F2D1D39876}" srcOrd="2" destOrd="0" parTransId="{85A31167-854C-45A8-86E3-126612BE2E06}" sibTransId="{17E45C46-6CBB-4E3B-8D12-8CD41B3EF96A}"/>
    <dgm:cxn modelId="{4C76BE13-4C26-421C-8A64-76CDB572615C}" type="presOf" srcId="{54333FF7-1640-4CB5-BB1B-BD9FD2A91327}" destId="{78313B28-2423-4B23-ADC2-3C5ACFC8B2DA}" srcOrd="0" destOrd="0" presId="urn:microsoft.com/office/officeart/2005/8/layout/chevron1"/>
    <dgm:cxn modelId="{FDA1B92D-4AB2-495E-A6B4-A5ABB02121EF}" type="presOf" srcId="{FE2F97EB-6E08-4200-831C-92F2168B27CE}" destId="{56896864-7D0F-4631-9A47-AAC89E5270C0}" srcOrd="0" destOrd="0" presId="urn:microsoft.com/office/officeart/2005/8/layout/chevron1"/>
    <dgm:cxn modelId="{A1DA3B42-FF6C-4707-944A-C52EFB4215CA}" type="presOf" srcId="{8B593CEA-D132-40E0-B090-15B336F9FFED}" destId="{9E63D0E0-D3C0-4E47-A121-725FCD3A9990}" srcOrd="0" destOrd="0" presId="urn:microsoft.com/office/officeart/2005/8/layout/chevron1"/>
    <dgm:cxn modelId="{B9EE0AA3-6A7B-4857-9C10-0780ECFC2F2F}" type="presOf" srcId="{6469B8D4-3B45-4CDF-9B72-5163C0095208}" destId="{F75A02C2-5AD6-4D2B-BAF8-384286215FDB}" srcOrd="0" destOrd="0" presId="urn:microsoft.com/office/officeart/2005/8/layout/chevron1"/>
    <dgm:cxn modelId="{3393FFAB-65DC-4A36-9107-4AF0BFDFBA50}" srcId="{B2CBEA1D-A0F2-44CD-9CFF-ECDAC2D85C20}" destId="{8B593CEA-D132-40E0-B090-15B336F9FFED}" srcOrd="4" destOrd="0" parTransId="{87B2A51C-D039-43E1-9E2E-083D7064B8EA}" sibTransId="{84C3F831-C083-4D92-9E51-B3B9707221DF}"/>
    <dgm:cxn modelId="{7304A2B5-A67E-4B21-9EAC-6410C2F61D95}" srcId="{B2CBEA1D-A0F2-44CD-9CFF-ECDAC2D85C20}" destId="{54333FF7-1640-4CB5-BB1B-BD9FD2A91327}" srcOrd="3" destOrd="0" parTransId="{C7E530BD-C404-4411-85CD-6371B419E9B5}" sibTransId="{0895414C-D875-4E5C-8F85-5D53D5CB097A}"/>
    <dgm:cxn modelId="{FB3843BC-7354-4AAE-BA5E-50B1C8822ABF}" type="presOf" srcId="{F009D014-7227-4C2E-8413-C1F2D1D39876}" destId="{083EBD76-399C-4E7C-8BEB-B559FA1F6C3C}" srcOrd="0" destOrd="0" presId="urn:microsoft.com/office/officeart/2005/8/layout/chevron1"/>
    <dgm:cxn modelId="{AF96ABBD-B327-4FAD-A37C-7C9657AC00BC}" srcId="{B2CBEA1D-A0F2-44CD-9CFF-ECDAC2D85C20}" destId="{6469B8D4-3B45-4CDF-9B72-5163C0095208}" srcOrd="0" destOrd="0" parTransId="{B6B0AE59-B99E-4B33-85BD-52A8D342EB56}" sibTransId="{D61ECF7D-75EB-4763-B9B9-C1DD62052A19}"/>
    <dgm:cxn modelId="{69C925C5-DEE8-4453-BB09-E9F614434610}" type="presOf" srcId="{B2CBEA1D-A0F2-44CD-9CFF-ECDAC2D85C20}" destId="{BDFB5F2B-BE2E-4A11-999A-2CE9DEE5906D}" srcOrd="0" destOrd="0" presId="urn:microsoft.com/office/officeart/2005/8/layout/chevron1"/>
    <dgm:cxn modelId="{B1C83B65-0579-4347-AB18-97435D8EC781}" type="presParOf" srcId="{BDFB5F2B-BE2E-4A11-999A-2CE9DEE5906D}" destId="{F75A02C2-5AD6-4D2B-BAF8-384286215FDB}" srcOrd="0" destOrd="0" presId="urn:microsoft.com/office/officeart/2005/8/layout/chevron1"/>
    <dgm:cxn modelId="{8EC334DB-3924-419D-8B39-F1310220DEAF}" type="presParOf" srcId="{BDFB5F2B-BE2E-4A11-999A-2CE9DEE5906D}" destId="{97B863D5-E212-4969-8B4F-1DDC3A99E3F5}" srcOrd="1" destOrd="0" presId="urn:microsoft.com/office/officeart/2005/8/layout/chevron1"/>
    <dgm:cxn modelId="{971923B7-A1D8-47C5-B201-F1A9A5C2A7B9}" type="presParOf" srcId="{BDFB5F2B-BE2E-4A11-999A-2CE9DEE5906D}" destId="{56896864-7D0F-4631-9A47-AAC89E5270C0}" srcOrd="2" destOrd="0" presId="urn:microsoft.com/office/officeart/2005/8/layout/chevron1"/>
    <dgm:cxn modelId="{1875EC21-5662-4B0C-867E-170EE3AC9E03}" type="presParOf" srcId="{BDFB5F2B-BE2E-4A11-999A-2CE9DEE5906D}" destId="{AF063E6A-C880-4445-BF71-57C3C213834C}" srcOrd="3" destOrd="0" presId="urn:microsoft.com/office/officeart/2005/8/layout/chevron1"/>
    <dgm:cxn modelId="{281BBA6C-88AC-4898-AE75-9D7E38881166}" type="presParOf" srcId="{BDFB5F2B-BE2E-4A11-999A-2CE9DEE5906D}" destId="{083EBD76-399C-4E7C-8BEB-B559FA1F6C3C}" srcOrd="4" destOrd="0" presId="urn:microsoft.com/office/officeart/2005/8/layout/chevron1"/>
    <dgm:cxn modelId="{F9E103C8-DF2D-4849-96B0-CFD884147294}" type="presParOf" srcId="{BDFB5F2B-BE2E-4A11-999A-2CE9DEE5906D}" destId="{3D064262-7FC0-4E90-BCAD-761D22E98D7C}" srcOrd="5" destOrd="0" presId="urn:microsoft.com/office/officeart/2005/8/layout/chevron1"/>
    <dgm:cxn modelId="{313A336B-919E-421C-9127-5335F1D8A271}" type="presParOf" srcId="{BDFB5F2B-BE2E-4A11-999A-2CE9DEE5906D}" destId="{78313B28-2423-4B23-ADC2-3C5ACFC8B2DA}" srcOrd="6" destOrd="0" presId="urn:microsoft.com/office/officeart/2005/8/layout/chevron1"/>
    <dgm:cxn modelId="{E41A9005-AA87-46FB-AD68-EC11D0F92E9A}" type="presParOf" srcId="{BDFB5F2B-BE2E-4A11-999A-2CE9DEE5906D}" destId="{F18C4D63-CC47-4D18-BBEA-AF0CBFB60850}" srcOrd="7" destOrd="0" presId="urn:microsoft.com/office/officeart/2005/8/layout/chevron1"/>
    <dgm:cxn modelId="{94C5E642-33AA-4695-905A-821652B3B052}" type="presParOf" srcId="{BDFB5F2B-BE2E-4A11-999A-2CE9DEE5906D}" destId="{9E63D0E0-D3C0-4E47-A121-725FCD3A9990}" srcOrd="8"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FD0EC0-08DB-488A-8349-A5C5631D42F2}"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D161FEAF-ED69-4B6F-AD27-524BFAC40662}">
      <dgm:prSet phldrT="[Text]"/>
      <dgm:spPr/>
      <dgm:t>
        <a:bodyPr/>
        <a:lstStyle/>
        <a:p>
          <a:r>
            <a:rPr lang="en-US" dirty="0"/>
            <a:t>Identify sources of support</a:t>
          </a:r>
        </a:p>
      </dgm:t>
    </dgm:pt>
    <dgm:pt modelId="{8DB02F05-5B54-4A0D-9406-7DD28C892B30}" type="parTrans" cxnId="{E5796993-49F0-4B42-B76E-7E7DE05B3595}">
      <dgm:prSet/>
      <dgm:spPr/>
      <dgm:t>
        <a:bodyPr/>
        <a:lstStyle/>
        <a:p>
          <a:endParaRPr lang="en-US"/>
        </a:p>
      </dgm:t>
    </dgm:pt>
    <dgm:pt modelId="{58637294-53E9-4668-8D62-8C5741AB5DB0}" type="sibTrans" cxnId="{E5796993-49F0-4B42-B76E-7E7DE05B3595}">
      <dgm:prSet/>
      <dgm:spPr/>
      <dgm:t>
        <a:bodyPr/>
        <a:lstStyle/>
        <a:p>
          <a:endParaRPr lang="en-US"/>
        </a:p>
      </dgm:t>
    </dgm:pt>
    <dgm:pt modelId="{48EC9CC8-EC79-4F1C-8E79-E9F38B7FDBC1}">
      <dgm:prSet phldrT="[Text]"/>
      <dgm:spPr/>
      <dgm:t>
        <a:bodyPr/>
        <a:lstStyle/>
        <a:p>
          <a:r>
            <a:rPr lang="en-US" dirty="0"/>
            <a:t>Assess cost drivers</a:t>
          </a:r>
        </a:p>
      </dgm:t>
    </dgm:pt>
    <dgm:pt modelId="{7F56D2FE-07DC-4056-B7E9-251D99E8E1DD}" type="parTrans" cxnId="{144C9963-B74D-4B34-81D4-E915A7F6CA0A}">
      <dgm:prSet/>
      <dgm:spPr/>
      <dgm:t>
        <a:bodyPr/>
        <a:lstStyle/>
        <a:p>
          <a:endParaRPr lang="en-US"/>
        </a:p>
      </dgm:t>
    </dgm:pt>
    <dgm:pt modelId="{8D7A9356-F897-45F3-802B-899B59629CE2}" type="sibTrans" cxnId="{144C9963-B74D-4B34-81D4-E915A7F6CA0A}">
      <dgm:prSet/>
      <dgm:spPr/>
      <dgm:t>
        <a:bodyPr/>
        <a:lstStyle/>
        <a:p>
          <a:endParaRPr lang="en-US"/>
        </a:p>
      </dgm:t>
    </dgm:pt>
    <dgm:pt modelId="{98AB7EC0-F507-469B-8CB5-A8FBD19C1B19}">
      <dgm:prSet phldrT="[Text]"/>
      <dgm:spPr/>
      <dgm:t>
        <a:bodyPr/>
        <a:lstStyle/>
        <a:p>
          <a:r>
            <a:rPr lang="en-US" dirty="0"/>
            <a:t>Operational improvements</a:t>
          </a:r>
        </a:p>
      </dgm:t>
    </dgm:pt>
    <dgm:pt modelId="{3A86A6B6-A7E7-4645-A5DA-44ABCC8C4E1D}" type="parTrans" cxnId="{FBD8FFAB-462C-4FC1-BEAE-45B86812329E}">
      <dgm:prSet/>
      <dgm:spPr/>
      <dgm:t>
        <a:bodyPr/>
        <a:lstStyle/>
        <a:p>
          <a:endParaRPr lang="en-US"/>
        </a:p>
      </dgm:t>
    </dgm:pt>
    <dgm:pt modelId="{CD06F57F-2849-41DF-8350-28D0828324ED}" type="sibTrans" cxnId="{FBD8FFAB-462C-4FC1-BEAE-45B86812329E}">
      <dgm:prSet/>
      <dgm:spPr/>
      <dgm:t>
        <a:bodyPr/>
        <a:lstStyle/>
        <a:p>
          <a:endParaRPr lang="en-US"/>
        </a:p>
      </dgm:t>
    </dgm:pt>
    <dgm:pt modelId="{3B54BE70-C6D4-4942-A18D-1406C8AA4927}">
      <dgm:prSet/>
      <dgm:spPr/>
      <dgm:t>
        <a:bodyPr/>
        <a:lstStyle/>
        <a:p>
          <a:r>
            <a:rPr lang="en-US" dirty="0"/>
            <a:t>Comparative cost data</a:t>
          </a:r>
        </a:p>
      </dgm:t>
    </dgm:pt>
    <dgm:pt modelId="{03286153-42E3-4589-B733-48BFBAAD9CFC}" type="parTrans" cxnId="{E42D9EC6-9B02-4528-AB52-5B997C5B9EA7}">
      <dgm:prSet/>
      <dgm:spPr/>
      <dgm:t>
        <a:bodyPr/>
        <a:lstStyle/>
        <a:p>
          <a:endParaRPr lang="en-US"/>
        </a:p>
      </dgm:t>
    </dgm:pt>
    <dgm:pt modelId="{4653D001-4730-4E8A-8A9F-BE8D2F7172CF}" type="sibTrans" cxnId="{E42D9EC6-9B02-4528-AB52-5B997C5B9EA7}">
      <dgm:prSet/>
      <dgm:spPr/>
      <dgm:t>
        <a:bodyPr/>
        <a:lstStyle/>
        <a:p>
          <a:endParaRPr lang="en-US"/>
        </a:p>
      </dgm:t>
    </dgm:pt>
    <dgm:pt modelId="{D420C437-1BFB-4B18-BDFB-A93272412AE3}">
      <dgm:prSet/>
      <dgm:spPr/>
      <dgm:t>
        <a:bodyPr/>
        <a:lstStyle/>
        <a:p>
          <a:r>
            <a:rPr lang="en-US" dirty="0"/>
            <a:t>Budget planning</a:t>
          </a:r>
        </a:p>
      </dgm:t>
    </dgm:pt>
    <dgm:pt modelId="{B7190151-DB62-4F30-A498-E6630B47CFB7}" type="parTrans" cxnId="{5006C7FF-8425-4E0B-BDF1-F40B0A6EAA2A}">
      <dgm:prSet/>
      <dgm:spPr/>
      <dgm:t>
        <a:bodyPr/>
        <a:lstStyle/>
        <a:p>
          <a:endParaRPr lang="en-US"/>
        </a:p>
      </dgm:t>
    </dgm:pt>
    <dgm:pt modelId="{BACFF26C-5171-4038-B199-C083BB115F1E}" type="sibTrans" cxnId="{5006C7FF-8425-4E0B-BDF1-F40B0A6EAA2A}">
      <dgm:prSet/>
      <dgm:spPr/>
      <dgm:t>
        <a:bodyPr/>
        <a:lstStyle/>
        <a:p>
          <a:endParaRPr lang="en-US"/>
        </a:p>
      </dgm:t>
    </dgm:pt>
    <dgm:pt modelId="{67AC0772-A4D5-40F5-B5D9-6A2018B3931F}">
      <dgm:prSet/>
      <dgm:spPr/>
      <dgm:t>
        <a:bodyPr/>
        <a:lstStyle/>
        <a:p>
          <a:r>
            <a:rPr lang="en-US" dirty="0"/>
            <a:t>Sustainability</a:t>
          </a:r>
        </a:p>
      </dgm:t>
    </dgm:pt>
    <dgm:pt modelId="{67BCA281-C4A6-4020-A5FB-633330E980C7}" type="parTrans" cxnId="{4DA4E662-60F6-40E6-AE40-B539AEA8E9E0}">
      <dgm:prSet/>
      <dgm:spPr/>
      <dgm:t>
        <a:bodyPr/>
        <a:lstStyle/>
        <a:p>
          <a:endParaRPr lang="en-US"/>
        </a:p>
      </dgm:t>
    </dgm:pt>
    <dgm:pt modelId="{7C68A163-F539-4A75-B7BB-56BA941DB599}" type="sibTrans" cxnId="{4DA4E662-60F6-40E6-AE40-B539AEA8E9E0}">
      <dgm:prSet/>
      <dgm:spPr/>
      <dgm:t>
        <a:bodyPr/>
        <a:lstStyle/>
        <a:p>
          <a:endParaRPr lang="en-US"/>
        </a:p>
      </dgm:t>
    </dgm:pt>
    <dgm:pt modelId="{FB8E25D5-8F76-43AC-8EF2-50029DC8908B}" type="pres">
      <dgm:prSet presAssocID="{4BFD0EC0-08DB-488A-8349-A5C5631D42F2}" presName="Name0" presStyleCnt="0">
        <dgm:presLayoutVars>
          <dgm:chMax val="7"/>
          <dgm:chPref val="7"/>
          <dgm:dir/>
        </dgm:presLayoutVars>
      </dgm:prSet>
      <dgm:spPr/>
    </dgm:pt>
    <dgm:pt modelId="{FA645358-EA68-4723-A45E-F4BDBB2EF210}" type="pres">
      <dgm:prSet presAssocID="{4BFD0EC0-08DB-488A-8349-A5C5631D42F2}" presName="Name1" presStyleCnt="0"/>
      <dgm:spPr/>
    </dgm:pt>
    <dgm:pt modelId="{7CC7BC75-C0F8-4015-AE78-B4B36374D08A}" type="pres">
      <dgm:prSet presAssocID="{4BFD0EC0-08DB-488A-8349-A5C5631D42F2}" presName="cycle" presStyleCnt="0"/>
      <dgm:spPr/>
    </dgm:pt>
    <dgm:pt modelId="{D9CE5CDE-54FC-45F8-B09A-4A5DEB3DDFF4}" type="pres">
      <dgm:prSet presAssocID="{4BFD0EC0-08DB-488A-8349-A5C5631D42F2}" presName="srcNode" presStyleLbl="node1" presStyleIdx="0" presStyleCnt="6"/>
      <dgm:spPr/>
    </dgm:pt>
    <dgm:pt modelId="{42B975C3-EF03-4D0F-B328-AD0A317AB252}" type="pres">
      <dgm:prSet presAssocID="{4BFD0EC0-08DB-488A-8349-A5C5631D42F2}" presName="conn" presStyleLbl="parChTrans1D2" presStyleIdx="0" presStyleCnt="1"/>
      <dgm:spPr/>
    </dgm:pt>
    <dgm:pt modelId="{21EADE5D-5123-48AA-8555-1FC0785D4D2C}" type="pres">
      <dgm:prSet presAssocID="{4BFD0EC0-08DB-488A-8349-A5C5631D42F2}" presName="extraNode" presStyleLbl="node1" presStyleIdx="0" presStyleCnt="6"/>
      <dgm:spPr/>
    </dgm:pt>
    <dgm:pt modelId="{17FFB30D-6A06-4811-8A46-1853A4AEC573}" type="pres">
      <dgm:prSet presAssocID="{4BFD0EC0-08DB-488A-8349-A5C5631D42F2}" presName="dstNode" presStyleLbl="node1" presStyleIdx="0" presStyleCnt="6"/>
      <dgm:spPr/>
    </dgm:pt>
    <dgm:pt modelId="{39D27287-E5C1-4C67-90DF-760B55DD49F1}" type="pres">
      <dgm:prSet presAssocID="{D161FEAF-ED69-4B6F-AD27-524BFAC40662}" presName="text_1" presStyleLbl="node1" presStyleIdx="0" presStyleCnt="6">
        <dgm:presLayoutVars>
          <dgm:bulletEnabled val="1"/>
        </dgm:presLayoutVars>
      </dgm:prSet>
      <dgm:spPr/>
    </dgm:pt>
    <dgm:pt modelId="{7D4245A4-F3A4-4E71-AD92-95F116ED161B}" type="pres">
      <dgm:prSet presAssocID="{D161FEAF-ED69-4B6F-AD27-524BFAC40662}" presName="accent_1" presStyleCnt="0"/>
      <dgm:spPr/>
    </dgm:pt>
    <dgm:pt modelId="{E5BE42C9-746D-4B03-A9F3-7515A8B9C633}" type="pres">
      <dgm:prSet presAssocID="{D161FEAF-ED69-4B6F-AD27-524BFAC40662}" presName="accentRepeatNode" presStyleLbl="solidFgAcc1" presStyleIdx="0" presStyleCnt="6"/>
      <dgm:spPr/>
    </dgm:pt>
    <dgm:pt modelId="{EE3B4A94-69B6-471E-9CDC-F0A9DD56C6E5}" type="pres">
      <dgm:prSet presAssocID="{D420C437-1BFB-4B18-BDFB-A93272412AE3}" presName="text_2" presStyleLbl="node1" presStyleIdx="1" presStyleCnt="6">
        <dgm:presLayoutVars>
          <dgm:bulletEnabled val="1"/>
        </dgm:presLayoutVars>
      </dgm:prSet>
      <dgm:spPr/>
    </dgm:pt>
    <dgm:pt modelId="{EB6492D2-B40A-4737-A2EC-3F2F93CF8F2A}" type="pres">
      <dgm:prSet presAssocID="{D420C437-1BFB-4B18-BDFB-A93272412AE3}" presName="accent_2" presStyleCnt="0"/>
      <dgm:spPr/>
    </dgm:pt>
    <dgm:pt modelId="{FB67C98C-2238-4048-813D-A977AF6D6742}" type="pres">
      <dgm:prSet presAssocID="{D420C437-1BFB-4B18-BDFB-A93272412AE3}" presName="accentRepeatNode" presStyleLbl="solidFgAcc1" presStyleIdx="1" presStyleCnt="6"/>
      <dgm:spPr/>
    </dgm:pt>
    <dgm:pt modelId="{C8AC1A6A-48B3-443F-95AF-D532D877D543}" type="pres">
      <dgm:prSet presAssocID="{48EC9CC8-EC79-4F1C-8E79-E9F38B7FDBC1}" presName="text_3" presStyleLbl="node1" presStyleIdx="2" presStyleCnt="6">
        <dgm:presLayoutVars>
          <dgm:bulletEnabled val="1"/>
        </dgm:presLayoutVars>
      </dgm:prSet>
      <dgm:spPr/>
    </dgm:pt>
    <dgm:pt modelId="{AD4BF16A-26C5-4898-ACD3-EE1EA2F33F4E}" type="pres">
      <dgm:prSet presAssocID="{48EC9CC8-EC79-4F1C-8E79-E9F38B7FDBC1}" presName="accent_3" presStyleCnt="0"/>
      <dgm:spPr/>
    </dgm:pt>
    <dgm:pt modelId="{BE89092A-2BCC-4A5E-AD0B-580CD4B075DA}" type="pres">
      <dgm:prSet presAssocID="{48EC9CC8-EC79-4F1C-8E79-E9F38B7FDBC1}" presName="accentRepeatNode" presStyleLbl="solidFgAcc1" presStyleIdx="2" presStyleCnt="6"/>
      <dgm:spPr/>
    </dgm:pt>
    <dgm:pt modelId="{0D049429-BD8E-4539-AEF8-259D70532FBC}" type="pres">
      <dgm:prSet presAssocID="{98AB7EC0-F507-469B-8CB5-A8FBD19C1B19}" presName="text_4" presStyleLbl="node1" presStyleIdx="3" presStyleCnt="6">
        <dgm:presLayoutVars>
          <dgm:bulletEnabled val="1"/>
        </dgm:presLayoutVars>
      </dgm:prSet>
      <dgm:spPr/>
    </dgm:pt>
    <dgm:pt modelId="{402A8E2A-E9E3-4FA4-9D9A-2C262CB3D35F}" type="pres">
      <dgm:prSet presAssocID="{98AB7EC0-F507-469B-8CB5-A8FBD19C1B19}" presName="accent_4" presStyleCnt="0"/>
      <dgm:spPr/>
    </dgm:pt>
    <dgm:pt modelId="{7FACFD9E-5D18-4B25-B20F-3BD1A6E2DB95}" type="pres">
      <dgm:prSet presAssocID="{98AB7EC0-F507-469B-8CB5-A8FBD19C1B19}" presName="accentRepeatNode" presStyleLbl="solidFgAcc1" presStyleIdx="3" presStyleCnt="6"/>
      <dgm:spPr/>
    </dgm:pt>
    <dgm:pt modelId="{E65C0AED-4FD8-4272-9CFC-C0C5D6D0B5F8}" type="pres">
      <dgm:prSet presAssocID="{3B54BE70-C6D4-4942-A18D-1406C8AA4927}" presName="text_5" presStyleLbl="node1" presStyleIdx="4" presStyleCnt="6">
        <dgm:presLayoutVars>
          <dgm:bulletEnabled val="1"/>
        </dgm:presLayoutVars>
      </dgm:prSet>
      <dgm:spPr/>
    </dgm:pt>
    <dgm:pt modelId="{87E175BB-D35D-480D-9103-8AC7C98FDF9C}" type="pres">
      <dgm:prSet presAssocID="{3B54BE70-C6D4-4942-A18D-1406C8AA4927}" presName="accent_5" presStyleCnt="0"/>
      <dgm:spPr/>
    </dgm:pt>
    <dgm:pt modelId="{97335BE0-ECEA-4610-9363-A4979D983BD1}" type="pres">
      <dgm:prSet presAssocID="{3B54BE70-C6D4-4942-A18D-1406C8AA4927}" presName="accentRepeatNode" presStyleLbl="solidFgAcc1" presStyleIdx="4" presStyleCnt="6"/>
      <dgm:spPr/>
    </dgm:pt>
    <dgm:pt modelId="{1729F241-BFE8-499C-81EB-2A8056368A37}" type="pres">
      <dgm:prSet presAssocID="{67AC0772-A4D5-40F5-B5D9-6A2018B3931F}" presName="text_6" presStyleLbl="node1" presStyleIdx="5" presStyleCnt="6">
        <dgm:presLayoutVars>
          <dgm:bulletEnabled val="1"/>
        </dgm:presLayoutVars>
      </dgm:prSet>
      <dgm:spPr/>
    </dgm:pt>
    <dgm:pt modelId="{6FBCCED1-98F6-4ECA-80B2-B74E324CC865}" type="pres">
      <dgm:prSet presAssocID="{67AC0772-A4D5-40F5-B5D9-6A2018B3931F}" presName="accent_6" presStyleCnt="0"/>
      <dgm:spPr/>
    </dgm:pt>
    <dgm:pt modelId="{FF907853-7163-483F-BC19-E28DF46A3363}" type="pres">
      <dgm:prSet presAssocID="{67AC0772-A4D5-40F5-B5D9-6A2018B3931F}" presName="accentRepeatNode" presStyleLbl="solidFgAcc1" presStyleIdx="5" presStyleCnt="6"/>
      <dgm:spPr/>
    </dgm:pt>
  </dgm:ptLst>
  <dgm:cxnLst>
    <dgm:cxn modelId="{10C55920-921E-4CCE-9370-66B72864B19F}" type="presOf" srcId="{58637294-53E9-4668-8D62-8C5741AB5DB0}" destId="{42B975C3-EF03-4D0F-B328-AD0A317AB252}" srcOrd="0" destOrd="0" presId="urn:microsoft.com/office/officeart/2008/layout/VerticalCurvedList"/>
    <dgm:cxn modelId="{4DA4E662-60F6-40E6-AE40-B539AEA8E9E0}" srcId="{4BFD0EC0-08DB-488A-8349-A5C5631D42F2}" destId="{67AC0772-A4D5-40F5-B5D9-6A2018B3931F}" srcOrd="5" destOrd="0" parTransId="{67BCA281-C4A6-4020-A5FB-633330E980C7}" sibTransId="{7C68A163-F539-4A75-B7BB-56BA941DB599}"/>
    <dgm:cxn modelId="{144C9963-B74D-4B34-81D4-E915A7F6CA0A}" srcId="{4BFD0EC0-08DB-488A-8349-A5C5631D42F2}" destId="{48EC9CC8-EC79-4F1C-8E79-E9F38B7FDBC1}" srcOrd="2" destOrd="0" parTransId="{7F56D2FE-07DC-4056-B7E9-251D99E8E1DD}" sibTransId="{8D7A9356-F897-45F3-802B-899B59629CE2}"/>
    <dgm:cxn modelId="{E96F5647-E1C4-4D77-A6E8-D1F9B5916CC3}" type="presOf" srcId="{4BFD0EC0-08DB-488A-8349-A5C5631D42F2}" destId="{FB8E25D5-8F76-43AC-8EF2-50029DC8908B}" srcOrd="0" destOrd="0" presId="urn:microsoft.com/office/officeart/2008/layout/VerticalCurvedList"/>
    <dgm:cxn modelId="{2E5DB069-7881-45ED-B6AE-579A8C696453}" type="presOf" srcId="{98AB7EC0-F507-469B-8CB5-A8FBD19C1B19}" destId="{0D049429-BD8E-4539-AEF8-259D70532FBC}" srcOrd="0" destOrd="0" presId="urn:microsoft.com/office/officeart/2008/layout/VerticalCurvedList"/>
    <dgm:cxn modelId="{E5796993-49F0-4B42-B76E-7E7DE05B3595}" srcId="{4BFD0EC0-08DB-488A-8349-A5C5631D42F2}" destId="{D161FEAF-ED69-4B6F-AD27-524BFAC40662}" srcOrd="0" destOrd="0" parTransId="{8DB02F05-5B54-4A0D-9406-7DD28C892B30}" sibTransId="{58637294-53E9-4668-8D62-8C5741AB5DB0}"/>
    <dgm:cxn modelId="{FBD8FFAB-462C-4FC1-BEAE-45B86812329E}" srcId="{4BFD0EC0-08DB-488A-8349-A5C5631D42F2}" destId="{98AB7EC0-F507-469B-8CB5-A8FBD19C1B19}" srcOrd="3" destOrd="0" parTransId="{3A86A6B6-A7E7-4645-A5DA-44ABCC8C4E1D}" sibTransId="{CD06F57F-2849-41DF-8350-28D0828324ED}"/>
    <dgm:cxn modelId="{E42D9EC6-9B02-4528-AB52-5B997C5B9EA7}" srcId="{4BFD0EC0-08DB-488A-8349-A5C5631D42F2}" destId="{3B54BE70-C6D4-4942-A18D-1406C8AA4927}" srcOrd="4" destOrd="0" parTransId="{03286153-42E3-4589-B733-48BFBAAD9CFC}" sibTransId="{4653D001-4730-4E8A-8A9F-BE8D2F7172CF}"/>
    <dgm:cxn modelId="{0AB96FCE-0BF4-42FA-B19F-54C060D529E7}" type="presOf" srcId="{D420C437-1BFB-4B18-BDFB-A93272412AE3}" destId="{EE3B4A94-69B6-471E-9CDC-F0A9DD56C6E5}" srcOrd="0" destOrd="0" presId="urn:microsoft.com/office/officeart/2008/layout/VerticalCurvedList"/>
    <dgm:cxn modelId="{2D08B1E3-1548-47AD-B40A-1B0C4B8E0D06}" type="presOf" srcId="{48EC9CC8-EC79-4F1C-8E79-E9F38B7FDBC1}" destId="{C8AC1A6A-48B3-443F-95AF-D532D877D543}" srcOrd="0" destOrd="0" presId="urn:microsoft.com/office/officeart/2008/layout/VerticalCurvedList"/>
    <dgm:cxn modelId="{DC61FDF2-227F-4986-A435-E2A59E3326ED}" type="presOf" srcId="{67AC0772-A4D5-40F5-B5D9-6A2018B3931F}" destId="{1729F241-BFE8-499C-81EB-2A8056368A37}" srcOrd="0" destOrd="0" presId="urn:microsoft.com/office/officeart/2008/layout/VerticalCurvedList"/>
    <dgm:cxn modelId="{A6D4C4F4-B3FF-446B-86F5-F1FB9157CEED}" type="presOf" srcId="{D161FEAF-ED69-4B6F-AD27-524BFAC40662}" destId="{39D27287-E5C1-4C67-90DF-760B55DD49F1}" srcOrd="0" destOrd="0" presId="urn:microsoft.com/office/officeart/2008/layout/VerticalCurvedList"/>
    <dgm:cxn modelId="{9E96FCFB-650A-4D89-A66A-0DCD5C76E3B7}" type="presOf" srcId="{3B54BE70-C6D4-4942-A18D-1406C8AA4927}" destId="{E65C0AED-4FD8-4272-9CFC-C0C5D6D0B5F8}" srcOrd="0" destOrd="0" presId="urn:microsoft.com/office/officeart/2008/layout/VerticalCurvedList"/>
    <dgm:cxn modelId="{5006C7FF-8425-4E0B-BDF1-F40B0A6EAA2A}" srcId="{4BFD0EC0-08DB-488A-8349-A5C5631D42F2}" destId="{D420C437-1BFB-4B18-BDFB-A93272412AE3}" srcOrd="1" destOrd="0" parTransId="{B7190151-DB62-4F30-A498-E6630B47CFB7}" sibTransId="{BACFF26C-5171-4038-B199-C083BB115F1E}"/>
    <dgm:cxn modelId="{8E936A40-6C5C-41DE-9411-C5C6A0C70151}" type="presParOf" srcId="{FB8E25D5-8F76-43AC-8EF2-50029DC8908B}" destId="{FA645358-EA68-4723-A45E-F4BDBB2EF210}" srcOrd="0" destOrd="0" presId="urn:microsoft.com/office/officeart/2008/layout/VerticalCurvedList"/>
    <dgm:cxn modelId="{1133C763-9A56-4B49-B0A2-D41185743B11}" type="presParOf" srcId="{FA645358-EA68-4723-A45E-F4BDBB2EF210}" destId="{7CC7BC75-C0F8-4015-AE78-B4B36374D08A}" srcOrd="0" destOrd="0" presId="urn:microsoft.com/office/officeart/2008/layout/VerticalCurvedList"/>
    <dgm:cxn modelId="{665CB2AC-8FD5-4119-AD79-4D781D9A0164}" type="presParOf" srcId="{7CC7BC75-C0F8-4015-AE78-B4B36374D08A}" destId="{D9CE5CDE-54FC-45F8-B09A-4A5DEB3DDFF4}" srcOrd="0" destOrd="0" presId="urn:microsoft.com/office/officeart/2008/layout/VerticalCurvedList"/>
    <dgm:cxn modelId="{6D09169A-E6D6-4965-9F91-397FBF6F851F}" type="presParOf" srcId="{7CC7BC75-C0F8-4015-AE78-B4B36374D08A}" destId="{42B975C3-EF03-4D0F-B328-AD0A317AB252}" srcOrd="1" destOrd="0" presId="urn:microsoft.com/office/officeart/2008/layout/VerticalCurvedList"/>
    <dgm:cxn modelId="{A64D8322-A146-4878-A28C-A09883688C2C}" type="presParOf" srcId="{7CC7BC75-C0F8-4015-AE78-B4B36374D08A}" destId="{21EADE5D-5123-48AA-8555-1FC0785D4D2C}" srcOrd="2" destOrd="0" presId="urn:microsoft.com/office/officeart/2008/layout/VerticalCurvedList"/>
    <dgm:cxn modelId="{5FFABCF9-D405-47A6-8741-9905BCFC20FA}" type="presParOf" srcId="{7CC7BC75-C0F8-4015-AE78-B4B36374D08A}" destId="{17FFB30D-6A06-4811-8A46-1853A4AEC573}" srcOrd="3" destOrd="0" presId="urn:microsoft.com/office/officeart/2008/layout/VerticalCurvedList"/>
    <dgm:cxn modelId="{13145918-1250-41AB-A2B6-E22908DD15E3}" type="presParOf" srcId="{FA645358-EA68-4723-A45E-F4BDBB2EF210}" destId="{39D27287-E5C1-4C67-90DF-760B55DD49F1}" srcOrd="1" destOrd="0" presId="urn:microsoft.com/office/officeart/2008/layout/VerticalCurvedList"/>
    <dgm:cxn modelId="{A17A53E9-1192-4470-8A49-83E3F92F48B6}" type="presParOf" srcId="{FA645358-EA68-4723-A45E-F4BDBB2EF210}" destId="{7D4245A4-F3A4-4E71-AD92-95F116ED161B}" srcOrd="2" destOrd="0" presId="urn:microsoft.com/office/officeart/2008/layout/VerticalCurvedList"/>
    <dgm:cxn modelId="{1BD1202B-C42B-4239-B0D8-45FE8282C499}" type="presParOf" srcId="{7D4245A4-F3A4-4E71-AD92-95F116ED161B}" destId="{E5BE42C9-746D-4B03-A9F3-7515A8B9C633}" srcOrd="0" destOrd="0" presId="urn:microsoft.com/office/officeart/2008/layout/VerticalCurvedList"/>
    <dgm:cxn modelId="{378144D2-C14A-40A6-911C-BA02816DADE1}" type="presParOf" srcId="{FA645358-EA68-4723-A45E-F4BDBB2EF210}" destId="{EE3B4A94-69B6-471E-9CDC-F0A9DD56C6E5}" srcOrd="3" destOrd="0" presId="urn:microsoft.com/office/officeart/2008/layout/VerticalCurvedList"/>
    <dgm:cxn modelId="{0ECDF8A2-ED60-47F5-ADDE-FFA28E3C0F6D}" type="presParOf" srcId="{FA645358-EA68-4723-A45E-F4BDBB2EF210}" destId="{EB6492D2-B40A-4737-A2EC-3F2F93CF8F2A}" srcOrd="4" destOrd="0" presId="urn:microsoft.com/office/officeart/2008/layout/VerticalCurvedList"/>
    <dgm:cxn modelId="{9C9E364C-6373-4F5D-8333-296D911B992A}" type="presParOf" srcId="{EB6492D2-B40A-4737-A2EC-3F2F93CF8F2A}" destId="{FB67C98C-2238-4048-813D-A977AF6D6742}" srcOrd="0" destOrd="0" presId="urn:microsoft.com/office/officeart/2008/layout/VerticalCurvedList"/>
    <dgm:cxn modelId="{0EDBFD34-A980-4A21-B001-9E498EFE54FD}" type="presParOf" srcId="{FA645358-EA68-4723-A45E-F4BDBB2EF210}" destId="{C8AC1A6A-48B3-443F-95AF-D532D877D543}" srcOrd="5" destOrd="0" presId="urn:microsoft.com/office/officeart/2008/layout/VerticalCurvedList"/>
    <dgm:cxn modelId="{261673BA-E1EA-4227-9E25-9093B6AAEED9}" type="presParOf" srcId="{FA645358-EA68-4723-A45E-F4BDBB2EF210}" destId="{AD4BF16A-26C5-4898-ACD3-EE1EA2F33F4E}" srcOrd="6" destOrd="0" presId="urn:microsoft.com/office/officeart/2008/layout/VerticalCurvedList"/>
    <dgm:cxn modelId="{C5C5EB3E-C7A0-4CFF-8ADD-244C485D3305}" type="presParOf" srcId="{AD4BF16A-26C5-4898-ACD3-EE1EA2F33F4E}" destId="{BE89092A-2BCC-4A5E-AD0B-580CD4B075DA}" srcOrd="0" destOrd="0" presId="urn:microsoft.com/office/officeart/2008/layout/VerticalCurvedList"/>
    <dgm:cxn modelId="{658E671C-3F84-4E17-936F-F093712E820E}" type="presParOf" srcId="{FA645358-EA68-4723-A45E-F4BDBB2EF210}" destId="{0D049429-BD8E-4539-AEF8-259D70532FBC}" srcOrd="7" destOrd="0" presId="urn:microsoft.com/office/officeart/2008/layout/VerticalCurvedList"/>
    <dgm:cxn modelId="{2A59B9CE-758F-43E3-9E57-FCC70FED8D74}" type="presParOf" srcId="{FA645358-EA68-4723-A45E-F4BDBB2EF210}" destId="{402A8E2A-E9E3-4FA4-9D9A-2C262CB3D35F}" srcOrd="8" destOrd="0" presId="urn:microsoft.com/office/officeart/2008/layout/VerticalCurvedList"/>
    <dgm:cxn modelId="{8D7FA547-A29C-47D8-B4E3-6F793C344B87}" type="presParOf" srcId="{402A8E2A-E9E3-4FA4-9D9A-2C262CB3D35F}" destId="{7FACFD9E-5D18-4B25-B20F-3BD1A6E2DB95}" srcOrd="0" destOrd="0" presId="urn:microsoft.com/office/officeart/2008/layout/VerticalCurvedList"/>
    <dgm:cxn modelId="{98A4F620-314B-409E-8FCB-8943194E0DD0}" type="presParOf" srcId="{FA645358-EA68-4723-A45E-F4BDBB2EF210}" destId="{E65C0AED-4FD8-4272-9CFC-C0C5D6D0B5F8}" srcOrd="9" destOrd="0" presId="urn:microsoft.com/office/officeart/2008/layout/VerticalCurvedList"/>
    <dgm:cxn modelId="{DEA0FF7E-9C2C-445E-A541-F22A48AD4E1D}" type="presParOf" srcId="{FA645358-EA68-4723-A45E-F4BDBB2EF210}" destId="{87E175BB-D35D-480D-9103-8AC7C98FDF9C}" srcOrd="10" destOrd="0" presId="urn:microsoft.com/office/officeart/2008/layout/VerticalCurvedList"/>
    <dgm:cxn modelId="{E64F6A95-416E-45E2-84B0-8966E76621D4}" type="presParOf" srcId="{87E175BB-D35D-480D-9103-8AC7C98FDF9C}" destId="{97335BE0-ECEA-4610-9363-A4979D983BD1}" srcOrd="0" destOrd="0" presId="urn:microsoft.com/office/officeart/2008/layout/VerticalCurvedList"/>
    <dgm:cxn modelId="{EA1E1A77-2EAA-49A3-BBAB-793AFB27F187}" type="presParOf" srcId="{FA645358-EA68-4723-A45E-F4BDBB2EF210}" destId="{1729F241-BFE8-499C-81EB-2A8056368A37}" srcOrd="11" destOrd="0" presId="urn:microsoft.com/office/officeart/2008/layout/VerticalCurvedList"/>
    <dgm:cxn modelId="{A3C7C8C7-C431-4454-A5BD-E94D916ADED9}" type="presParOf" srcId="{FA645358-EA68-4723-A45E-F4BDBB2EF210}" destId="{6FBCCED1-98F6-4ECA-80B2-B74E324CC865}" srcOrd="12" destOrd="0" presId="urn:microsoft.com/office/officeart/2008/layout/VerticalCurvedList"/>
    <dgm:cxn modelId="{7B95E852-3A3C-4598-B913-8EA5792EB700}" type="presParOf" srcId="{6FBCCED1-98F6-4ECA-80B2-B74E324CC865}" destId="{FF907853-7163-483F-BC19-E28DF46A336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09B582-AE8D-4911-A4E2-DB54B6B2A73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US"/>
        </a:p>
      </dgm:t>
    </dgm:pt>
    <dgm:pt modelId="{0E866708-D7A1-4126-8A53-A4F4D5C3A1D0}">
      <dgm:prSet phldrT="[Text]"/>
      <dgm:spPr/>
      <dgm:t>
        <a:bodyPr/>
        <a:lstStyle/>
        <a:p>
          <a:r>
            <a:rPr lang="en-US" dirty="0"/>
            <a:t>Tool development</a:t>
          </a:r>
        </a:p>
      </dgm:t>
    </dgm:pt>
    <dgm:pt modelId="{9820BE3C-4899-493B-B31C-1BBEBD01F3C1}" type="parTrans" cxnId="{4E9A3955-0CD4-48A1-BB82-AB950D77AB60}">
      <dgm:prSet/>
      <dgm:spPr/>
      <dgm:t>
        <a:bodyPr/>
        <a:lstStyle/>
        <a:p>
          <a:endParaRPr lang="en-US"/>
        </a:p>
      </dgm:t>
    </dgm:pt>
    <dgm:pt modelId="{6421D474-2E05-40F0-9A38-A2DB67F44E1E}" type="sibTrans" cxnId="{4E9A3955-0CD4-48A1-BB82-AB950D77AB60}">
      <dgm:prSet/>
      <dgm:spPr/>
      <dgm:t>
        <a:bodyPr/>
        <a:lstStyle/>
        <a:p>
          <a:endParaRPr lang="en-US"/>
        </a:p>
      </dgm:t>
    </dgm:pt>
    <dgm:pt modelId="{824391C0-CFA9-44F4-8752-4585E4D2E9CC}">
      <dgm:prSet phldrT="[Text]"/>
      <dgm:spPr/>
      <dgm:t>
        <a:bodyPr/>
        <a:lstStyle/>
        <a:p>
          <a:r>
            <a:rPr lang="en-US" dirty="0"/>
            <a:t>Developed a web-based costing tool (</a:t>
          </a:r>
          <a:r>
            <a:rPr lang="en-US" i="1" dirty="0" err="1"/>
            <a:t>IntRegCosting</a:t>
          </a:r>
          <a:r>
            <a:rPr lang="en-US" i="1" dirty="0"/>
            <a:t> Tool</a:t>
          </a:r>
          <a:r>
            <a:rPr lang="en-US" dirty="0"/>
            <a:t>)</a:t>
          </a:r>
        </a:p>
      </dgm:t>
    </dgm:pt>
    <dgm:pt modelId="{695BBA00-2D70-4E62-89AD-7C0ADA0A4B9A}" type="parTrans" cxnId="{A47CA6C4-CC30-4CAC-BA19-850F3BA82825}">
      <dgm:prSet/>
      <dgm:spPr/>
      <dgm:t>
        <a:bodyPr/>
        <a:lstStyle/>
        <a:p>
          <a:endParaRPr lang="en-US"/>
        </a:p>
      </dgm:t>
    </dgm:pt>
    <dgm:pt modelId="{C1A24397-48ED-407D-97FE-BFF24CAD7797}" type="sibTrans" cxnId="{A47CA6C4-CC30-4CAC-BA19-850F3BA82825}">
      <dgm:prSet/>
      <dgm:spPr/>
      <dgm:t>
        <a:bodyPr/>
        <a:lstStyle/>
        <a:p>
          <a:endParaRPr lang="en-US"/>
        </a:p>
      </dgm:t>
    </dgm:pt>
    <dgm:pt modelId="{09A249C1-0AF4-47C5-A204-25C10A26A44F}">
      <dgm:prSet phldrT="[Text]"/>
      <dgm:spPr/>
      <dgm:t>
        <a:bodyPr/>
        <a:lstStyle/>
        <a:p>
          <a:r>
            <a:rPr lang="en-US" dirty="0"/>
            <a:t>Pilot tested costing tool among international registries</a:t>
          </a:r>
        </a:p>
      </dgm:t>
    </dgm:pt>
    <dgm:pt modelId="{B1B6FFAB-C161-4A29-A6E1-5D3ED8837050}" type="parTrans" cxnId="{32126B5F-9AE8-40D2-A5E4-A5E5EC6EA222}">
      <dgm:prSet/>
      <dgm:spPr/>
      <dgm:t>
        <a:bodyPr/>
        <a:lstStyle/>
        <a:p>
          <a:endParaRPr lang="en-US"/>
        </a:p>
      </dgm:t>
    </dgm:pt>
    <dgm:pt modelId="{1784DA6B-FF12-483E-836A-46AFBE8CCACD}" type="sibTrans" cxnId="{32126B5F-9AE8-40D2-A5E4-A5E5EC6EA222}">
      <dgm:prSet/>
      <dgm:spPr/>
      <dgm:t>
        <a:bodyPr/>
        <a:lstStyle/>
        <a:p>
          <a:endParaRPr lang="en-US"/>
        </a:p>
      </dgm:t>
    </dgm:pt>
    <dgm:pt modelId="{5CCDA5FE-BEE3-41FA-8F4F-4B69FB1D7ED7}">
      <dgm:prSet phldrT="[Text]"/>
      <dgm:spPr/>
      <dgm:t>
        <a:bodyPr/>
        <a:lstStyle/>
        <a:p>
          <a:r>
            <a:rPr lang="en-US" dirty="0"/>
            <a:t>Training</a:t>
          </a:r>
        </a:p>
      </dgm:t>
    </dgm:pt>
    <dgm:pt modelId="{CB25C757-A3F8-4AC9-A84B-3CE7BC5D5526}" type="parTrans" cxnId="{E6A40407-B6BC-4693-8D8B-68A6A8837EA1}">
      <dgm:prSet/>
      <dgm:spPr/>
      <dgm:t>
        <a:bodyPr/>
        <a:lstStyle/>
        <a:p>
          <a:endParaRPr lang="en-US"/>
        </a:p>
      </dgm:t>
    </dgm:pt>
    <dgm:pt modelId="{DF6E7EC3-146B-480F-96B0-C027090A3AD7}" type="sibTrans" cxnId="{E6A40407-B6BC-4693-8D8B-68A6A8837EA1}">
      <dgm:prSet/>
      <dgm:spPr/>
      <dgm:t>
        <a:bodyPr/>
        <a:lstStyle/>
        <a:p>
          <a:endParaRPr lang="en-US"/>
        </a:p>
      </dgm:t>
    </dgm:pt>
    <dgm:pt modelId="{E2C0896E-E603-4B89-8034-8DBC520A8BC1}">
      <dgm:prSet phldrT="[Text]"/>
      <dgm:spPr/>
      <dgm:t>
        <a:bodyPr/>
        <a:lstStyle/>
        <a:p>
          <a:r>
            <a:rPr lang="en-US" dirty="0"/>
            <a:t>Series of webinars; User’s Guide</a:t>
          </a:r>
        </a:p>
      </dgm:t>
    </dgm:pt>
    <dgm:pt modelId="{32499036-E6A7-4711-BF59-60D0AD24D159}" type="parTrans" cxnId="{EEF71176-2CBF-4520-8E76-FB3EA2F81E66}">
      <dgm:prSet/>
      <dgm:spPr/>
      <dgm:t>
        <a:bodyPr/>
        <a:lstStyle/>
        <a:p>
          <a:endParaRPr lang="en-US"/>
        </a:p>
      </dgm:t>
    </dgm:pt>
    <dgm:pt modelId="{66B28981-C805-418F-92C4-80B8C1B7BC22}" type="sibTrans" cxnId="{EEF71176-2CBF-4520-8E76-FB3EA2F81E66}">
      <dgm:prSet/>
      <dgm:spPr/>
      <dgm:t>
        <a:bodyPr/>
        <a:lstStyle/>
        <a:p>
          <a:endParaRPr lang="en-US"/>
        </a:p>
      </dgm:t>
    </dgm:pt>
    <dgm:pt modelId="{F3B4D4A7-FC3D-4AC4-B02A-1AAB5F3C856B}">
      <dgm:prSet phldrT="[Text]"/>
      <dgm:spPr/>
      <dgm:t>
        <a:bodyPr/>
        <a:lstStyle/>
        <a:p>
          <a:r>
            <a:rPr lang="en-US" dirty="0"/>
            <a:t>In-person meeting to introduce staff to costing assessment</a:t>
          </a:r>
        </a:p>
      </dgm:t>
    </dgm:pt>
    <dgm:pt modelId="{488C3707-4F01-45CE-BCC6-67323BE9668D}" type="parTrans" cxnId="{00F25F67-B117-4958-8F3A-05F9EC536A56}">
      <dgm:prSet/>
      <dgm:spPr/>
      <dgm:t>
        <a:bodyPr/>
        <a:lstStyle/>
        <a:p>
          <a:endParaRPr lang="en-US"/>
        </a:p>
      </dgm:t>
    </dgm:pt>
    <dgm:pt modelId="{5E1B6EC2-749A-40C5-ADD9-F80F885F8371}" type="sibTrans" cxnId="{00F25F67-B117-4958-8F3A-05F9EC536A56}">
      <dgm:prSet/>
      <dgm:spPr/>
      <dgm:t>
        <a:bodyPr/>
        <a:lstStyle/>
        <a:p>
          <a:endParaRPr lang="en-US"/>
        </a:p>
      </dgm:t>
    </dgm:pt>
    <dgm:pt modelId="{0FA74362-5C35-49D1-8488-27AFA0113D78}">
      <dgm:prSet phldrT="[Text]"/>
      <dgm:spPr/>
      <dgm:t>
        <a:bodyPr/>
        <a:lstStyle/>
        <a:p>
          <a:r>
            <a:rPr lang="en-US" dirty="0"/>
            <a:t>Data collection</a:t>
          </a:r>
        </a:p>
      </dgm:t>
    </dgm:pt>
    <dgm:pt modelId="{4037175F-0E45-411D-B3E2-840358BDB788}" type="parTrans" cxnId="{D746C82A-8B51-4B51-9AF5-D3F60B83DDE7}">
      <dgm:prSet/>
      <dgm:spPr/>
      <dgm:t>
        <a:bodyPr/>
        <a:lstStyle/>
        <a:p>
          <a:endParaRPr lang="en-US"/>
        </a:p>
      </dgm:t>
    </dgm:pt>
    <dgm:pt modelId="{F2C9008D-4A10-4120-9B45-E663AEFC99BA}" type="sibTrans" cxnId="{D746C82A-8B51-4B51-9AF5-D3F60B83DDE7}">
      <dgm:prSet/>
      <dgm:spPr/>
      <dgm:t>
        <a:bodyPr/>
        <a:lstStyle/>
        <a:p>
          <a:endParaRPr lang="en-US"/>
        </a:p>
      </dgm:t>
    </dgm:pt>
    <dgm:pt modelId="{7FEEFB81-BE64-4BEC-84AB-9E941249BAEE}">
      <dgm:prSet phldrT="[Text]"/>
      <dgm:spPr/>
      <dgm:t>
        <a:bodyPr/>
        <a:lstStyle/>
        <a:p>
          <a:r>
            <a:rPr lang="en-US" dirty="0"/>
            <a:t>Detailed cost information reported for 11 USAPI registries for a one-year time period</a:t>
          </a:r>
        </a:p>
      </dgm:t>
    </dgm:pt>
    <dgm:pt modelId="{3125891C-D326-4445-8BCD-43877287BEA7}" type="parTrans" cxnId="{6FF44798-9511-43AA-8E48-0F98FB3F1706}">
      <dgm:prSet/>
      <dgm:spPr/>
      <dgm:t>
        <a:bodyPr/>
        <a:lstStyle/>
        <a:p>
          <a:endParaRPr lang="en-US"/>
        </a:p>
      </dgm:t>
    </dgm:pt>
    <dgm:pt modelId="{301A1214-5552-41C0-92D2-F7F01A68A17A}" type="sibTrans" cxnId="{6FF44798-9511-43AA-8E48-0F98FB3F1706}">
      <dgm:prSet/>
      <dgm:spPr/>
      <dgm:t>
        <a:bodyPr/>
        <a:lstStyle/>
        <a:p>
          <a:endParaRPr lang="en-US"/>
        </a:p>
      </dgm:t>
    </dgm:pt>
    <dgm:pt modelId="{3D3BBD00-139D-412B-9E49-AB4DEC89E8FA}">
      <dgm:prSet/>
      <dgm:spPr/>
      <dgm:t>
        <a:bodyPr/>
        <a:lstStyle/>
        <a:p>
          <a:r>
            <a:rPr lang="en-US" dirty="0"/>
            <a:t>Quality review &amp; analysis</a:t>
          </a:r>
        </a:p>
      </dgm:t>
    </dgm:pt>
    <dgm:pt modelId="{50C47B8C-5C05-4DAC-8554-7A1FB2921025}" type="parTrans" cxnId="{2EA1FD9F-A24D-4772-9506-C6B23A7C8B2A}">
      <dgm:prSet/>
      <dgm:spPr/>
      <dgm:t>
        <a:bodyPr/>
        <a:lstStyle/>
        <a:p>
          <a:endParaRPr lang="en-US"/>
        </a:p>
      </dgm:t>
    </dgm:pt>
    <dgm:pt modelId="{1C694D51-2BD4-44C6-9EF4-6D75549C434E}" type="sibTrans" cxnId="{2EA1FD9F-A24D-4772-9506-C6B23A7C8B2A}">
      <dgm:prSet/>
      <dgm:spPr/>
      <dgm:t>
        <a:bodyPr/>
        <a:lstStyle/>
        <a:p>
          <a:endParaRPr lang="en-US"/>
        </a:p>
      </dgm:t>
    </dgm:pt>
    <dgm:pt modelId="{726ADD5E-56EF-4E1E-8C93-35F29896BBA3}">
      <dgm:prSet/>
      <dgm:spPr/>
      <dgm:t>
        <a:bodyPr/>
        <a:lstStyle/>
        <a:p>
          <a:r>
            <a:rPr lang="en-US" dirty="0"/>
            <a:t>Data validations</a:t>
          </a:r>
        </a:p>
      </dgm:t>
    </dgm:pt>
    <dgm:pt modelId="{1E0F84EB-F9A9-4D5D-AE75-920390E5C465}" type="parTrans" cxnId="{084D5ADA-368D-4A46-A1B7-30BC9D151F95}">
      <dgm:prSet/>
      <dgm:spPr/>
      <dgm:t>
        <a:bodyPr/>
        <a:lstStyle/>
        <a:p>
          <a:endParaRPr lang="en-US"/>
        </a:p>
      </dgm:t>
    </dgm:pt>
    <dgm:pt modelId="{38E07C6F-5D0F-4ECB-9E41-45E8D989162A}" type="sibTrans" cxnId="{084D5ADA-368D-4A46-A1B7-30BC9D151F95}">
      <dgm:prSet/>
      <dgm:spPr/>
      <dgm:t>
        <a:bodyPr/>
        <a:lstStyle/>
        <a:p>
          <a:endParaRPr lang="en-US"/>
        </a:p>
      </dgm:t>
    </dgm:pt>
    <dgm:pt modelId="{152BA39C-6402-4A7A-BE9B-A5554D7748FE}">
      <dgm:prSet/>
      <dgm:spPr/>
      <dgm:t>
        <a:bodyPr/>
        <a:lstStyle/>
        <a:p>
          <a:r>
            <a:rPr lang="en-US" dirty="0"/>
            <a:t>Generation of activity-based costs &amp; other outputs</a:t>
          </a:r>
        </a:p>
      </dgm:t>
    </dgm:pt>
    <dgm:pt modelId="{3CA790D2-0FD5-40C0-A0D5-9640BC2C146A}" type="parTrans" cxnId="{C0AB7CFC-1949-42BD-B341-9B23777F04F6}">
      <dgm:prSet/>
      <dgm:spPr/>
      <dgm:t>
        <a:bodyPr/>
        <a:lstStyle/>
        <a:p>
          <a:endParaRPr lang="en-US"/>
        </a:p>
      </dgm:t>
    </dgm:pt>
    <dgm:pt modelId="{AD03FBCA-9B29-4C5C-8F8E-8C66D6DAA03E}" type="sibTrans" cxnId="{C0AB7CFC-1949-42BD-B341-9B23777F04F6}">
      <dgm:prSet/>
      <dgm:spPr/>
      <dgm:t>
        <a:bodyPr/>
        <a:lstStyle/>
        <a:p>
          <a:endParaRPr lang="en-US"/>
        </a:p>
      </dgm:t>
    </dgm:pt>
    <dgm:pt modelId="{2C3A0531-3104-40B8-A29B-D93548DB6437}" type="pres">
      <dgm:prSet presAssocID="{D009B582-AE8D-4911-A4E2-DB54B6B2A738}" presName="Name0" presStyleCnt="0">
        <dgm:presLayoutVars>
          <dgm:dir/>
          <dgm:animLvl val="lvl"/>
          <dgm:resizeHandles val="exact"/>
        </dgm:presLayoutVars>
      </dgm:prSet>
      <dgm:spPr/>
    </dgm:pt>
    <dgm:pt modelId="{A6214C57-2C51-4D5E-8F44-58D11211E813}" type="pres">
      <dgm:prSet presAssocID="{0E866708-D7A1-4126-8A53-A4F4D5C3A1D0}" presName="linNode" presStyleCnt="0"/>
      <dgm:spPr/>
    </dgm:pt>
    <dgm:pt modelId="{0C24E1D7-4177-4CEB-B23A-0110C4C648DC}" type="pres">
      <dgm:prSet presAssocID="{0E866708-D7A1-4126-8A53-A4F4D5C3A1D0}" presName="parentText" presStyleLbl="node1" presStyleIdx="0" presStyleCnt="4">
        <dgm:presLayoutVars>
          <dgm:chMax val="1"/>
          <dgm:bulletEnabled val="1"/>
        </dgm:presLayoutVars>
      </dgm:prSet>
      <dgm:spPr/>
    </dgm:pt>
    <dgm:pt modelId="{4118C77A-1A38-49F7-957F-A497BCDE0D1A}" type="pres">
      <dgm:prSet presAssocID="{0E866708-D7A1-4126-8A53-A4F4D5C3A1D0}" presName="descendantText" presStyleLbl="alignAccFollowNode1" presStyleIdx="0" presStyleCnt="4">
        <dgm:presLayoutVars>
          <dgm:bulletEnabled val="1"/>
        </dgm:presLayoutVars>
      </dgm:prSet>
      <dgm:spPr/>
    </dgm:pt>
    <dgm:pt modelId="{85432CA3-9D25-413D-8D7D-ECEF522E04F9}" type="pres">
      <dgm:prSet presAssocID="{6421D474-2E05-40F0-9A38-A2DB67F44E1E}" presName="sp" presStyleCnt="0"/>
      <dgm:spPr/>
    </dgm:pt>
    <dgm:pt modelId="{E5732AAB-09CB-4F16-972F-01404AC57F46}" type="pres">
      <dgm:prSet presAssocID="{5CCDA5FE-BEE3-41FA-8F4F-4B69FB1D7ED7}" presName="linNode" presStyleCnt="0"/>
      <dgm:spPr/>
    </dgm:pt>
    <dgm:pt modelId="{1C7B9AE7-2073-450E-A6F4-A713856D40C4}" type="pres">
      <dgm:prSet presAssocID="{5CCDA5FE-BEE3-41FA-8F4F-4B69FB1D7ED7}" presName="parentText" presStyleLbl="node1" presStyleIdx="1" presStyleCnt="4">
        <dgm:presLayoutVars>
          <dgm:chMax val="1"/>
          <dgm:bulletEnabled val="1"/>
        </dgm:presLayoutVars>
      </dgm:prSet>
      <dgm:spPr/>
    </dgm:pt>
    <dgm:pt modelId="{9B01EDDE-2425-409C-B989-D46948E62D1C}" type="pres">
      <dgm:prSet presAssocID="{5CCDA5FE-BEE3-41FA-8F4F-4B69FB1D7ED7}" presName="descendantText" presStyleLbl="alignAccFollowNode1" presStyleIdx="1" presStyleCnt="4">
        <dgm:presLayoutVars>
          <dgm:bulletEnabled val="1"/>
        </dgm:presLayoutVars>
      </dgm:prSet>
      <dgm:spPr/>
    </dgm:pt>
    <dgm:pt modelId="{CC88C77B-4840-4EF7-8AC6-17285D155BE0}" type="pres">
      <dgm:prSet presAssocID="{DF6E7EC3-146B-480F-96B0-C027090A3AD7}" presName="sp" presStyleCnt="0"/>
      <dgm:spPr/>
    </dgm:pt>
    <dgm:pt modelId="{51B8BBEC-89DA-4345-97B9-9D58905C6489}" type="pres">
      <dgm:prSet presAssocID="{0FA74362-5C35-49D1-8488-27AFA0113D78}" presName="linNode" presStyleCnt="0"/>
      <dgm:spPr/>
    </dgm:pt>
    <dgm:pt modelId="{31C99180-4F10-476E-B758-A23C155414FB}" type="pres">
      <dgm:prSet presAssocID="{0FA74362-5C35-49D1-8488-27AFA0113D78}" presName="parentText" presStyleLbl="node1" presStyleIdx="2" presStyleCnt="4">
        <dgm:presLayoutVars>
          <dgm:chMax val="1"/>
          <dgm:bulletEnabled val="1"/>
        </dgm:presLayoutVars>
      </dgm:prSet>
      <dgm:spPr/>
    </dgm:pt>
    <dgm:pt modelId="{06F113DC-BC00-4AFF-8848-8EA3A52699F9}" type="pres">
      <dgm:prSet presAssocID="{0FA74362-5C35-49D1-8488-27AFA0113D78}" presName="descendantText" presStyleLbl="alignAccFollowNode1" presStyleIdx="2" presStyleCnt="4">
        <dgm:presLayoutVars>
          <dgm:bulletEnabled val="1"/>
        </dgm:presLayoutVars>
      </dgm:prSet>
      <dgm:spPr/>
    </dgm:pt>
    <dgm:pt modelId="{F09F6BC5-42F3-446F-A154-047AA08FE89A}" type="pres">
      <dgm:prSet presAssocID="{F2C9008D-4A10-4120-9B45-E663AEFC99BA}" presName="sp" presStyleCnt="0"/>
      <dgm:spPr/>
    </dgm:pt>
    <dgm:pt modelId="{590DD0C7-66D0-4FDC-B682-432E0FA3B075}" type="pres">
      <dgm:prSet presAssocID="{3D3BBD00-139D-412B-9E49-AB4DEC89E8FA}" presName="linNode" presStyleCnt="0"/>
      <dgm:spPr/>
    </dgm:pt>
    <dgm:pt modelId="{BBC96643-5D9C-4477-9085-B0A393633F79}" type="pres">
      <dgm:prSet presAssocID="{3D3BBD00-139D-412B-9E49-AB4DEC89E8FA}" presName="parentText" presStyleLbl="node1" presStyleIdx="3" presStyleCnt="4">
        <dgm:presLayoutVars>
          <dgm:chMax val="1"/>
          <dgm:bulletEnabled val="1"/>
        </dgm:presLayoutVars>
      </dgm:prSet>
      <dgm:spPr/>
    </dgm:pt>
    <dgm:pt modelId="{4A5FDF82-B60A-48FC-86F5-0B0F8EE22EE5}" type="pres">
      <dgm:prSet presAssocID="{3D3BBD00-139D-412B-9E49-AB4DEC89E8FA}" presName="descendantText" presStyleLbl="alignAccFollowNode1" presStyleIdx="3" presStyleCnt="4" custLinFactNeighborY="0">
        <dgm:presLayoutVars>
          <dgm:bulletEnabled val="1"/>
        </dgm:presLayoutVars>
      </dgm:prSet>
      <dgm:spPr/>
    </dgm:pt>
  </dgm:ptLst>
  <dgm:cxnLst>
    <dgm:cxn modelId="{E6A40407-B6BC-4693-8D8B-68A6A8837EA1}" srcId="{D009B582-AE8D-4911-A4E2-DB54B6B2A738}" destId="{5CCDA5FE-BEE3-41FA-8F4F-4B69FB1D7ED7}" srcOrd="1" destOrd="0" parTransId="{CB25C757-A3F8-4AC9-A84B-3CE7BC5D5526}" sibTransId="{DF6E7EC3-146B-480F-96B0-C027090A3AD7}"/>
    <dgm:cxn modelId="{AD723B15-05CE-406B-8763-0D86BA8259B7}" type="presOf" srcId="{09A249C1-0AF4-47C5-A204-25C10A26A44F}" destId="{4118C77A-1A38-49F7-957F-A497BCDE0D1A}" srcOrd="0" destOrd="1" presId="urn:microsoft.com/office/officeart/2005/8/layout/vList5"/>
    <dgm:cxn modelId="{D746C82A-8B51-4B51-9AF5-D3F60B83DDE7}" srcId="{D009B582-AE8D-4911-A4E2-DB54B6B2A738}" destId="{0FA74362-5C35-49D1-8488-27AFA0113D78}" srcOrd="2" destOrd="0" parTransId="{4037175F-0E45-411D-B3E2-840358BDB788}" sibTransId="{F2C9008D-4A10-4120-9B45-E663AEFC99BA}"/>
    <dgm:cxn modelId="{32126B5F-9AE8-40D2-A5E4-A5E5EC6EA222}" srcId="{0E866708-D7A1-4126-8A53-A4F4D5C3A1D0}" destId="{09A249C1-0AF4-47C5-A204-25C10A26A44F}" srcOrd="1" destOrd="0" parTransId="{B1B6FFAB-C161-4A29-A6E1-5D3ED8837050}" sibTransId="{1784DA6B-FF12-483E-836A-46AFBE8CCACD}"/>
    <dgm:cxn modelId="{E78B5544-1661-4088-B9EB-04AEF6E1028C}" type="presOf" srcId="{824391C0-CFA9-44F4-8752-4585E4D2E9CC}" destId="{4118C77A-1A38-49F7-957F-A497BCDE0D1A}" srcOrd="0" destOrd="0" presId="urn:microsoft.com/office/officeart/2005/8/layout/vList5"/>
    <dgm:cxn modelId="{F6536965-EE44-4FFC-9526-135599486FA5}" type="presOf" srcId="{E2C0896E-E603-4B89-8034-8DBC520A8BC1}" destId="{9B01EDDE-2425-409C-B989-D46948E62D1C}" srcOrd="0" destOrd="0" presId="urn:microsoft.com/office/officeart/2005/8/layout/vList5"/>
    <dgm:cxn modelId="{00F25F67-B117-4958-8F3A-05F9EC536A56}" srcId="{5CCDA5FE-BEE3-41FA-8F4F-4B69FB1D7ED7}" destId="{F3B4D4A7-FC3D-4AC4-B02A-1AAB5F3C856B}" srcOrd="1" destOrd="0" parTransId="{488C3707-4F01-45CE-BCC6-67323BE9668D}" sibTransId="{5E1B6EC2-749A-40C5-ADD9-F80F885F8371}"/>
    <dgm:cxn modelId="{1F634E6F-0251-492E-AE52-81DA22027897}" type="presOf" srcId="{D009B582-AE8D-4911-A4E2-DB54B6B2A738}" destId="{2C3A0531-3104-40B8-A29B-D93548DB6437}" srcOrd="0" destOrd="0" presId="urn:microsoft.com/office/officeart/2005/8/layout/vList5"/>
    <dgm:cxn modelId="{95F43A54-3CE6-489A-957D-2D27E3EBD37E}" type="presOf" srcId="{5CCDA5FE-BEE3-41FA-8F4F-4B69FB1D7ED7}" destId="{1C7B9AE7-2073-450E-A6F4-A713856D40C4}" srcOrd="0" destOrd="0" presId="urn:microsoft.com/office/officeart/2005/8/layout/vList5"/>
    <dgm:cxn modelId="{4E9A3955-0CD4-48A1-BB82-AB950D77AB60}" srcId="{D009B582-AE8D-4911-A4E2-DB54B6B2A738}" destId="{0E866708-D7A1-4126-8A53-A4F4D5C3A1D0}" srcOrd="0" destOrd="0" parTransId="{9820BE3C-4899-493B-B31C-1BBEBD01F3C1}" sibTransId="{6421D474-2E05-40F0-9A38-A2DB67F44E1E}"/>
    <dgm:cxn modelId="{EEF71176-2CBF-4520-8E76-FB3EA2F81E66}" srcId="{5CCDA5FE-BEE3-41FA-8F4F-4B69FB1D7ED7}" destId="{E2C0896E-E603-4B89-8034-8DBC520A8BC1}" srcOrd="0" destOrd="0" parTransId="{32499036-E6A7-4711-BF59-60D0AD24D159}" sibTransId="{66B28981-C805-418F-92C4-80B8C1B7BC22}"/>
    <dgm:cxn modelId="{9978DD86-D2A0-44F7-8141-CD946301E988}" type="presOf" srcId="{0FA74362-5C35-49D1-8488-27AFA0113D78}" destId="{31C99180-4F10-476E-B758-A23C155414FB}" srcOrd="0" destOrd="0" presId="urn:microsoft.com/office/officeart/2005/8/layout/vList5"/>
    <dgm:cxn modelId="{6FF44798-9511-43AA-8E48-0F98FB3F1706}" srcId="{0FA74362-5C35-49D1-8488-27AFA0113D78}" destId="{7FEEFB81-BE64-4BEC-84AB-9E941249BAEE}" srcOrd="0" destOrd="0" parTransId="{3125891C-D326-4445-8BCD-43877287BEA7}" sibTransId="{301A1214-5552-41C0-92D2-F7F01A68A17A}"/>
    <dgm:cxn modelId="{2EA1FD9F-A24D-4772-9506-C6B23A7C8B2A}" srcId="{D009B582-AE8D-4911-A4E2-DB54B6B2A738}" destId="{3D3BBD00-139D-412B-9E49-AB4DEC89E8FA}" srcOrd="3" destOrd="0" parTransId="{50C47B8C-5C05-4DAC-8554-7A1FB2921025}" sibTransId="{1C694D51-2BD4-44C6-9EF4-6D75549C434E}"/>
    <dgm:cxn modelId="{AB2EC3B8-7F75-4D26-A5BE-3B5932738C6C}" type="presOf" srcId="{0E866708-D7A1-4126-8A53-A4F4D5C3A1D0}" destId="{0C24E1D7-4177-4CEB-B23A-0110C4C648DC}" srcOrd="0" destOrd="0" presId="urn:microsoft.com/office/officeart/2005/8/layout/vList5"/>
    <dgm:cxn modelId="{A78E8CC3-D069-4DB4-936C-9DD6CB016609}" type="presOf" srcId="{726ADD5E-56EF-4E1E-8C93-35F29896BBA3}" destId="{4A5FDF82-B60A-48FC-86F5-0B0F8EE22EE5}" srcOrd="0" destOrd="0" presId="urn:microsoft.com/office/officeart/2005/8/layout/vList5"/>
    <dgm:cxn modelId="{A47CA6C4-CC30-4CAC-BA19-850F3BA82825}" srcId="{0E866708-D7A1-4126-8A53-A4F4D5C3A1D0}" destId="{824391C0-CFA9-44F4-8752-4585E4D2E9CC}" srcOrd="0" destOrd="0" parTransId="{695BBA00-2D70-4E62-89AD-7C0ADA0A4B9A}" sibTransId="{C1A24397-48ED-407D-97FE-BFF24CAD7797}"/>
    <dgm:cxn modelId="{D9D01ECF-0442-4C97-AC14-39D2C4AA5D41}" type="presOf" srcId="{152BA39C-6402-4A7A-BE9B-A5554D7748FE}" destId="{4A5FDF82-B60A-48FC-86F5-0B0F8EE22EE5}" srcOrd="0" destOrd="1" presId="urn:microsoft.com/office/officeart/2005/8/layout/vList5"/>
    <dgm:cxn modelId="{8CC99BD8-A73B-45E7-A908-070AD651E5DD}" type="presOf" srcId="{3D3BBD00-139D-412B-9E49-AB4DEC89E8FA}" destId="{BBC96643-5D9C-4477-9085-B0A393633F79}" srcOrd="0" destOrd="0" presId="urn:microsoft.com/office/officeart/2005/8/layout/vList5"/>
    <dgm:cxn modelId="{084D5ADA-368D-4A46-A1B7-30BC9D151F95}" srcId="{3D3BBD00-139D-412B-9E49-AB4DEC89E8FA}" destId="{726ADD5E-56EF-4E1E-8C93-35F29896BBA3}" srcOrd="0" destOrd="0" parTransId="{1E0F84EB-F9A9-4D5D-AE75-920390E5C465}" sibTransId="{38E07C6F-5D0F-4ECB-9E41-45E8D989162A}"/>
    <dgm:cxn modelId="{04E9DDDE-58FA-47E7-962B-409DF8D1C7A8}" type="presOf" srcId="{7FEEFB81-BE64-4BEC-84AB-9E941249BAEE}" destId="{06F113DC-BC00-4AFF-8848-8EA3A52699F9}" srcOrd="0" destOrd="0" presId="urn:microsoft.com/office/officeart/2005/8/layout/vList5"/>
    <dgm:cxn modelId="{7E81F6EA-1981-44C7-916D-5F48E0795F78}" type="presOf" srcId="{F3B4D4A7-FC3D-4AC4-B02A-1AAB5F3C856B}" destId="{9B01EDDE-2425-409C-B989-D46948E62D1C}" srcOrd="0" destOrd="1" presId="urn:microsoft.com/office/officeart/2005/8/layout/vList5"/>
    <dgm:cxn modelId="{C0AB7CFC-1949-42BD-B341-9B23777F04F6}" srcId="{3D3BBD00-139D-412B-9E49-AB4DEC89E8FA}" destId="{152BA39C-6402-4A7A-BE9B-A5554D7748FE}" srcOrd="1" destOrd="0" parTransId="{3CA790D2-0FD5-40C0-A0D5-9640BC2C146A}" sibTransId="{AD03FBCA-9B29-4C5C-8F8E-8C66D6DAA03E}"/>
    <dgm:cxn modelId="{02F1C426-3E58-4127-B456-AD81394450C7}" type="presParOf" srcId="{2C3A0531-3104-40B8-A29B-D93548DB6437}" destId="{A6214C57-2C51-4D5E-8F44-58D11211E813}" srcOrd="0" destOrd="0" presId="urn:microsoft.com/office/officeart/2005/8/layout/vList5"/>
    <dgm:cxn modelId="{E3664041-46C4-40B9-BA75-ECBB504D6662}" type="presParOf" srcId="{A6214C57-2C51-4D5E-8F44-58D11211E813}" destId="{0C24E1D7-4177-4CEB-B23A-0110C4C648DC}" srcOrd="0" destOrd="0" presId="urn:microsoft.com/office/officeart/2005/8/layout/vList5"/>
    <dgm:cxn modelId="{883E0B66-9A40-4621-A42B-0C31B19386EB}" type="presParOf" srcId="{A6214C57-2C51-4D5E-8F44-58D11211E813}" destId="{4118C77A-1A38-49F7-957F-A497BCDE0D1A}" srcOrd="1" destOrd="0" presId="urn:microsoft.com/office/officeart/2005/8/layout/vList5"/>
    <dgm:cxn modelId="{92CB315E-E9C8-40D2-94C6-6B7908EF21EB}" type="presParOf" srcId="{2C3A0531-3104-40B8-A29B-D93548DB6437}" destId="{85432CA3-9D25-413D-8D7D-ECEF522E04F9}" srcOrd="1" destOrd="0" presId="urn:microsoft.com/office/officeart/2005/8/layout/vList5"/>
    <dgm:cxn modelId="{E7BEEE28-A177-42FB-9294-C2A2291E9632}" type="presParOf" srcId="{2C3A0531-3104-40B8-A29B-D93548DB6437}" destId="{E5732AAB-09CB-4F16-972F-01404AC57F46}" srcOrd="2" destOrd="0" presId="urn:microsoft.com/office/officeart/2005/8/layout/vList5"/>
    <dgm:cxn modelId="{0E9A4FA0-9EEE-4004-A8F4-132631A3AEFD}" type="presParOf" srcId="{E5732AAB-09CB-4F16-972F-01404AC57F46}" destId="{1C7B9AE7-2073-450E-A6F4-A713856D40C4}" srcOrd="0" destOrd="0" presId="urn:microsoft.com/office/officeart/2005/8/layout/vList5"/>
    <dgm:cxn modelId="{3A753034-1776-42F1-BAF3-9E0D35B1CC23}" type="presParOf" srcId="{E5732AAB-09CB-4F16-972F-01404AC57F46}" destId="{9B01EDDE-2425-409C-B989-D46948E62D1C}" srcOrd="1" destOrd="0" presId="urn:microsoft.com/office/officeart/2005/8/layout/vList5"/>
    <dgm:cxn modelId="{2A5CE470-A255-42B0-A9A1-E1E59C1BADB4}" type="presParOf" srcId="{2C3A0531-3104-40B8-A29B-D93548DB6437}" destId="{CC88C77B-4840-4EF7-8AC6-17285D155BE0}" srcOrd="3" destOrd="0" presId="urn:microsoft.com/office/officeart/2005/8/layout/vList5"/>
    <dgm:cxn modelId="{16FFAE65-2E38-4277-A5DD-2F7373F5FB7B}" type="presParOf" srcId="{2C3A0531-3104-40B8-A29B-D93548DB6437}" destId="{51B8BBEC-89DA-4345-97B9-9D58905C6489}" srcOrd="4" destOrd="0" presId="urn:microsoft.com/office/officeart/2005/8/layout/vList5"/>
    <dgm:cxn modelId="{FFE2611B-D18C-463A-8B71-A421E027F8CB}" type="presParOf" srcId="{51B8BBEC-89DA-4345-97B9-9D58905C6489}" destId="{31C99180-4F10-476E-B758-A23C155414FB}" srcOrd="0" destOrd="0" presId="urn:microsoft.com/office/officeart/2005/8/layout/vList5"/>
    <dgm:cxn modelId="{CFB767F9-9EF4-4B70-9C75-232A6EF98887}" type="presParOf" srcId="{51B8BBEC-89DA-4345-97B9-9D58905C6489}" destId="{06F113DC-BC00-4AFF-8848-8EA3A52699F9}" srcOrd="1" destOrd="0" presId="urn:microsoft.com/office/officeart/2005/8/layout/vList5"/>
    <dgm:cxn modelId="{CDBE0EF5-DC5A-42F3-B434-02EE3BC829B6}" type="presParOf" srcId="{2C3A0531-3104-40B8-A29B-D93548DB6437}" destId="{F09F6BC5-42F3-446F-A154-047AA08FE89A}" srcOrd="5" destOrd="0" presId="urn:microsoft.com/office/officeart/2005/8/layout/vList5"/>
    <dgm:cxn modelId="{D10AC98A-9A12-46B6-8E64-AF9988DBB23A}" type="presParOf" srcId="{2C3A0531-3104-40B8-A29B-D93548DB6437}" destId="{590DD0C7-66D0-4FDC-B682-432E0FA3B075}" srcOrd="6" destOrd="0" presId="urn:microsoft.com/office/officeart/2005/8/layout/vList5"/>
    <dgm:cxn modelId="{C6996C21-951D-47D3-B573-E6EE4E640FF7}" type="presParOf" srcId="{590DD0C7-66D0-4FDC-B682-432E0FA3B075}" destId="{BBC96643-5D9C-4477-9085-B0A393633F79}" srcOrd="0" destOrd="0" presId="urn:microsoft.com/office/officeart/2005/8/layout/vList5"/>
    <dgm:cxn modelId="{48D993A3-1969-493E-8C4A-D03270BC0A98}" type="presParOf" srcId="{590DD0C7-66D0-4FDC-B682-432E0FA3B075}" destId="{4A5FDF82-B60A-48FC-86F5-0B0F8EE22EE5}"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7A06DAF-9D9B-4213-9B4F-D79A20F826AE}"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30C03DF1-964C-4C25-AB54-8F9002337747}">
      <dgm:prSet phldrT="[Text]"/>
      <dgm:spPr/>
      <dgm:t>
        <a:bodyPr/>
        <a:lstStyle/>
        <a:p>
          <a:r>
            <a:rPr lang="en-US" dirty="0"/>
            <a:t>Registry Operations</a:t>
          </a:r>
        </a:p>
      </dgm:t>
    </dgm:pt>
    <dgm:pt modelId="{694B09E0-CF84-4F0A-BF15-159CD7584238}" type="parTrans" cxnId="{BAC4414C-386D-422E-B07A-B82DC6B370AA}">
      <dgm:prSet/>
      <dgm:spPr/>
      <dgm:t>
        <a:bodyPr/>
        <a:lstStyle/>
        <a:p>
          <a:endParaRPr lang="en-US"/>
        </a:p>
      </dgm:t>
    </dgm:pt>
    <dgm:pt modelId="{06289978-A7D3-422F-9FD7-FE1C12CF6372}" type="sibTrans" cxnId="{BAC4414C-386D-422E-B07A-B82DC6B370AA}">
      <dgm:prSet/>
      <dgm:spPr/>
      <dgm:t>
        <a:bodyPr/>
        <a:lstStyle/>
        <a:p>
          <a:endParaRPr lang="en-US"/>
        </a:p>
      </dgm:t>
    </dgm:pt>
    <dgm:pt modelId="{6A82E620-4AEE-46FF-8F36-FB526F7C8011}">
      <dgm:prSet phldrT="[Text]"/>
      <dgm:spPr/>
      <dgm:t>
        <a:bodyPr/>
        <a:lstStyle/>
        <a:p>
          <a:r>
            <a:rPr lang="en-US" dirty="0"/>
            <a:t>Registry Background</a:t>
          </a:r>
        </a:p>
      </dgm:t>
    </dgm:pt>
    <dgm:pt modelId="{A3305D36-4657-4AE1-AFB9-4D9E49D0B7DF}" type="parTrans" cxnId="{21A732FD-C7CB-4207-BE89-339C6ED448D1}">
      <dgm:prSet/>
      <dgm:spPr/>
      <dgm:t>
        <a:bodyPr/>
        <a:lstStyle/>
        <a:p>
          <a:endParaRPr lang="en-US"/>
        </a:p>
      </dgm:t>
    </dgm:pt>
    <dgm:pt modelId="{F2E81867-CD9F-4EDD-B113-BCD5DF43C4C6}" type="sibTrans" cxnId="{21A732FD-C7CB-4207-BE89-339C6ED448D1}">
      <dgm:prSet/>
      <dgm:spPr/>
      <dgm:t>
        <a:bodyPr/>
        <a:lstStyle/>
        <a:p>
          <a:endParaRPr lang="en-US"/>
        </a:p>
      </dgm:t>
    </dgm:pt>
    <dgm:pt modelId="{EE7C6D49-EC8F-41E0-ABD4-B52367657915}">
      <dgm:prSet phldrT="[Text]"/>
      <dgm:spPr/>
      <dgm:t>
        <a:bodyPr/>
        <a:lstStyle/>
        <a:p>
          <a:r>
            <a:rPr lang="en-US" dirty="0"/>
            <a:t>Funding Sources</a:t>
          </a:r>
        </a:p>
      </dgm:t>
    </dgm:pt>
    <dgm:pt modelId="{290A36EF-5A0A-4A73-B30B-9B6052C589A1}" type="parTrans" cxnId="{3E7D5AC4-EF60-4237-A89E-139DCC57FB53}">
      <dgm:prSet/>
      <dgm:spPr/>
      <dgm:t>
        <a:bodyPr/>
        <a:lstStyle/>
        <a:p>
          <a:endParaRPr lang="en-US"/>
        </a:p>
      </dgm:t>
    </dgm:pt>
    <dgm:pt modelId="{19622B1F-0341-42A1-963D-3A9FCC0BBE95}" type="sibTrans" cxnId="{3E7D5AC4-EF60-4237-A89E-139DCC57FB53}">
      <dgm:prSet/>
      <dgm:spPr/>
      <dgm:t>
        <a:bodyPr/>
        <a:lstStyle/>
        <a:p>
          <a:endParaRPr lang="en-US"/>
        </a:p>
      </dgm:t>
    </dgm:pt>
    <dgm:pt modelId="{B43EDF03-ADFB-4A0E-939C-500C7B1ABD7A}">
      <dgm:prSet phldrT="[Text]"/>
      <dgm:spPr/>
      <dgm:t>
        <a:bodyPr/>
        <a:lstStyle/>
        <a:p>
          <a:r>
            <a:rPr lang="en-US" dirty="0"/>
            <a:t> Personnel</a:t>
          </a:r>
        </a:p>
      </dgm:t>
    </dgm:pt>
    <dgm:pt modelId="{C09C70EB-FB0E-466C-B41C-7E5F817DF089}" type="parTrans" cxnId="{75518124-2379-48E1-B9B8-8D60A9C2C81F}">
      <dgm:prSet/>
      <dgm:spPr/>
      <dgm:t>
        <a:bodyPr/>
        <a:lstStyle/>
        <a:p>
          <a:endParaRPr lang="en-US"/>
        </a:p>
      </dgm:t>
    </dgm:pt>
    <dgm:pt modelId="{F4DFC13C-6682-47BC-8CE0-5C3FFF1DFE9B}" type="sibTrans" cxnId="{75518124-2379-48E1-B9B8-8D60A9C2C81F}">
      <dgm:prSet/>
      <dgm:spPr/>
      <dgm:t>
        <a:bodyPr/>
        <a:lstStyle/>
        <a:p>
          <a:endParaRPr lang="en-US"/>
        </a:p>
      </dgm:t>
    </dgm:pt>
    <dgm:pt modelId="{00A648BD-B0FA-4E7A-8480-B71E98ED2437}">
      <dgm:prSet phldrT="[Text]"/>
      <dgm:spPr/>
      <dgm:t>
        <a:bodyPr/>
        <a:lstStyle/>
        <a:p>
          <a:r>
            <a:rPr lang="en-US" dirty="0"/>
            <a:t>Registry Personnel</a:t>
          </a:r>
        </a:p>
      </dgm:t>
    </dgm:pt>
    <dgm:pt modelId="{58459511-C35E-43FC-BA40-71BD42201257}" type="parTrans" cxnId="{DE629ACD-87B7-4FDF-B2E1-06E3BA76CED8}">
      <dgm:prSet/>
      <dgm:spPr/>
      <dgm:t>
        <a:bodyPr/>
        <a:lstStyle/>
        <a:p>
          <a:endParaRPr lang="en-US"/>
        </a:p>
      </dgm:t>
    </dgm:pt>
    <dgm:pt modelId="{90FA00D7-2FA6-477C-B976-561408161FC4}" type="sibTrans" cxnId="{DE629ACD-87B7-4FDF-B2E1-06E3BA76CED8}">
      <dgm:prSet/>
      <dgm:spPr/>
      <dgm:t>
        <a:bodyPr/>
        <a:lstStyle/>
        <a:p>
          <a:endParaRPr lang="en-US"/>
        </a:p>
      </dgm:t>
    </dgm:pt>
    <dgm:pt modelId="{1D2F57EC-0FD6-414A-AD21-1242B23E5AAE}">
      <dgm:prSet phldrT="[Text]"/>
      <dgm:spPr/>
      <dgm:t>
        <a:bodyPr/>
        <a:lstStyle/>
        <a:p>
          <a:r>
            <a:rPr lang="en-US" dirty="0"/>
            <a:t>Personnel Activities</a:t>
          </a:r>
        </a:p>
      </dgm:t>
    </dgm:pt>
    <dgm:pt modelId="{E08A151C-3633-4EEB-8BEA-5966EADCEF8D}" type="parTrans" cxnId="{71CDA4D0-56D5-4844-9A16-7234F15ECCD8}">
      <dgm:prSet/>
      <dgm:spPr/>
      <dgm:t>
        <a:bodyPr/>
        <a:lstStyle/>
        <a:p>
          <a:endParaRPr lang="en-US"/>
        </a:p>
      </dgm:t>
    </dgm:pt>
    <dgm:pt modelId="{506D5E4F-92EB-48EB-817B-37AC47BDC45A}" type="sibTrans" cxnId="{71CDA4D0-56D5-4844-9A16-7234F15ECCD8}">
      <dgm:prSet/>
      <dgm:spPr/>
      <dgm:t>
        <a:bodyPr/>
        <a:lstStyle/>
        <a:p>
          <a:endParaRPr lang="en-US"/>
        </a:p>
      </dgm:t>
    </dgm:pt>
    <dgm:pt modelId="{CD124298-1DFE-48F3-BEBD-E2798026AA87}">
      <dgm:prSet phldrT="[Text]"/>
      <dgm:spPr/>
      <dgm:t>
        <a:bodyPr/>
        <a:lstStyle/>
        <a:p>
          <a:r>
            <a:rPr lang="en-US" dirty="0"/>
            <a:t>Other Costs</a:t>
          </a:r>
        </a:p>
      </dgm:t>
    </dgm:pt>
    <dgm:pt modelId="{3F745D25-07FF-4C00-B54A-71C4A90C9F24}" type="parTrans" cxnId="{D15EC712-F5D5-4065-AF64-DCC42E211D2E}">
      <dgm:prSet/>
      <dgm:spPr/>
      <dgm:t>
        <a:bodyPr/>
        <a:lstStyle/>
        <a:p>
          <a:endParaRPr lang="en-US"/>
        </a:p>
      </dgm:t>
    </dgm:pt>
    <dgm:pt modelId="{7C6D84CC-9162-466B-9308-516DF369EAD8}" type="sibTrans" cxnId="{D15EC712-F5D5-4065-AF64-DCC42E211D2E}">
      <dgm:prSet/>
      <dgm:spPr/>
      <dgm:t>
        <a:bodyPr/>
        <a:lstStyle/>
        <a:p>
          <a:endParaRPr lang="en-US"/>
        </a:p>
      </dgm:t>
    </dgm:pt>
    <dgm:pt modelId="{D3987D95-C796-4907-B610-E788603E5591}">
      <dgm:prSet phldrT="[Text]"/>
      <dgm:spPr/>
      <dgm:t>
        <a:bodyPr/>
        <a:lstStyle/>
        <a:p>
          <a:r>
            <a:rPr lang="en-US" dirty="0"/>
            <a:t>Computers, Travel, Training, and Other Materials</a:t>
          </a:r>
        </a:p>
      </dgm:t>
    </dgm:pt>
    <dgm:pt modelId="{96314DD7-FCF7-49B4-98A2-F40F5FC32D0B}" type="parTrans" cxnId="{E504F62B-BAC1-4E0B-AC58-2FE5A0C7FC38}">
      <dgm:prSet/>
      <dgm:spPr/>
      <dgm:t>
        <a:bodyPr/>
        <a:lstStyle/>
        <a:p>
          <a:endParaRPr lang="en-US"/>
        </a:p>
      </dgm:t>
    </dgm:pt>
    <dgm:pt modelId="{5ADC10CF-0D5D-481C-8447-5412C9D7E6A4}" type="sibTrans" cxnId="{E504F62B-BAC1-4E0B-AC58-2FE5A0C7FC38}">
      <dgm:prSet/>
      <dgm:spPr/>
      <dgm:t>
        <a:bodyPr/>
        <a:lstStyle/>
        <a:p>
          <a:endParaRPr lang="en-US"/>
        </a:p>
      </dgm:t>
    </dgm:pt>
    <dgm:pt modelId="{B3681A9D-7C86-4B3B-8095-3527B7E6BABA}">
      <dgm:prSet phldrT="[Text]"/>
      <dgm:spPr/>
      <dgm:t>
        <a:bodyPr/>
        <a:lstStyle/>
        <a:p>
          <a:r>
            <a:rPr lang="en-US" dirty="0"/>
            <a:t>Software</a:t>
          </a:r>
        </a:p>
      </dgm:t>
    </dgm:pt>
    <dgm:pt modelId="{1D591A3C-2DA9-4A37-A100-60219A931BB4}" type="parTrans" cxnId="{F90E48FF-1B2E-4C8D-9717-BEC353C639C9}">
      <dgm:prSet/>
      <dgm:spPr/>
      <dgm:t>
        <a:bodyPr/>
        <a:lstStyle/>
        <a:p>
          <a:endParaRPr lang="en-US"/>
        </a:p>
      </dgm:t>
    </dgm:pt>
    <dgm:pt modelId="{5331504B-D527-487A-93F9-DD7A070EBF8D}" type="sibTrans" cxnId="{F90E48FF-1B2E-4C8D-9717-BEC353C639C9}">
      <dgm:prSet/>
      <dgm:spPr/>
      <dgm:t>
        <a:bodyPr/>
        <a:lstStyle/>
        <a:p>
          <a:endParaRPr lang="en-US"/>
        </a:p>
      </dgm:t>
    </dgm:pt>
    <dgm:pt modelId="{352372DD-9C79-4F93-9B71-A8FBF39CE300}">
      <dgm:prSet phldrT="[Text]"/>
      <dgm:spPr/>
      <dgm:t>
        <a:bodyPr/>
        <a:lstStyle/>
        <a:p>
          <a:r>
            <a:rPr lang="en-US" dirty="0"/>
            <a:t>Data Collection Approach</a:t>
          </a:r>
        </a:p>
      </dgm:t>
    </dgm:pt>
    <dgm:pt modelId="{AF404F48-1974-4DB2-B26A-4E5957D4B989}" type="parTrans" cxnId="{E06BA779-B727-4887-99FE-EAB1C18D5954}">
      <dgm:prSet/>
      <dgm:spPr/>
      <dgm:t>
        <a:bodyPr/>
        <a:lstStyle/>
        <a:p>
          <a:endParaRPr lang="en-US"/>
        </a:p>
      </dgm:t>
    </dgm:pt>
    <dgm:pt modelId="{FE6EF0E5-EDE2-4432-B8F8-03778E31DAAC}" type="sibTrans" cxnId="{E06BA779-B727-4887-99FE-EAB1C18D5954}">
      <dgm:prSet/>
      <dgm:spPr/>
      <dgm:t>
        <a:bodyPr/>
        <a:lstStyle/>
        <a:p>
          <a:endParaRPr lang="en-US"/>
        </a:p>
      </dgm:t>
    </dgm:pt>
    <dgm:pt modelId="{00B7B355-5D60-47F0-A6C3-B3CF67BF6CDA}">
      <dgm:prSet phldrT="[Text]"/>
      <dgm:spPr/>
      <dgm:t>
        <a:bodyPr/>
        <a:lstStyle/>
        <a:p>
          <a:r>
            <a:rPr lang="en-US" dirty="0"/>
            <a:t>Narrative Feedback</a:t>
          </a:r>
        </a:p>
      </dgm:t>
    </dgm:pt>
    <dgm:pt modelId="{DA77573C-65DA-4603-9CB4-ACDF24F8E1AC}" type="parTrans" cxnId="{A4E7753E-1777-4515-9A6A-5AD6F3B05D64}">
      <dgm:prSet/>
      <dgm:spPr/>
      <dgm:t>
        <a:bodyPr/>
        <a:lstStyle/>
        <a:p>
          <a:endParaRPr lang="en-US"/>
        </a:p>
      </dgm:t>
    </dgm:pt>
    <dgm:pt modelId="{E82A6B9E-EB49-48F5-88BA-BA7982DB9B58}" type="sibTrans" cxnId="{A4E7753E-1777-4515-9A6A-5AD6F3B05D64}">
      <dgm:prSet/>
      <dgm:spPr/>
      <dgm:t>
        <a:bodyPr/>
        <a:lstStyle/>
        <a:p>
          <a:endParaRPr lang="en-US"/>
        </a:p>
      </dgm:t>
    </dgm:pt>
    <dgm:pt modelId="{28EE6066-0118-4FCF-90EC-1CDA8BE3E031}">
      <dgm:prSet phldrT="[Text]"/>
      <dgm:spPr/>
      <dgm:t>
        <a:bodyPr/>
        <a:lstStyle/>
        <a:p>
          <a:r>
            <a:rPr lang="en-US" dirty="0"/>
            <a:t>Other Personnel</a:t>
          </a:r>
        </a:p>
      </dgm:t>
    </dgm:pt>
    <dgm:pt modelId="{6CAB4282-D872-42C7-A6BC-4E3B3E038436}" type="parTrans" cxnId="{4A56B670-7C5C-45BA-898F-5CF384561C66}">
      <dgm:prSet/>
      <dgm:spPr/>
      <dgm:t>
        <a:bodyPr/>
        <a:lstStyle/>
        <a:p>
          <a:endParaRPr lang="en-US"/>
        </a:p>
      </dgm:t>
    </dgm:pt>
    <dgm:pt modelId="{C50EC656-61A7-41B7-8D0B-223C367D8BE0}" type="sibTrans" cxnId="{4A56B670-7C5C-45BA-898F-5CF384561C66}">
      <dgm:prSet/>
      <dgm:spPr/>
      <dgm:t>
        <a:bodyPr/>
        <a:lstStyle/>
        <a:p>
          <a:endParaRPr lang="en-US"/>
        </a:p>
      </dgm:t>
    </dgm:pt>
    <dgm:pt modelId="{B539B0E9-A331-4187-A116-730F8BEC257D}">
      <dgm:prSet phldrT="[Text]"/>
      <dgm:spPr/>
      <dgm:t>
        <a:bodyPr/>
        <a:lstStyle/>
        <a:p>
          <a:r>
            <a:rPr lang="en-US" dirty="0"/>
            <a:t>Overhead &amp; Administrative</a:t>
          </a:r>
        </a:p>
      </dgm:t>
    </dgm:pt>
    <dgm:pt modelId="{6CDF5E14-1C97-411D-A42C-49BC025E3B42}" type="parTrans" cxnId="{5815204A-4CC9-414E-BED3-7F9B1AE35561}">
      <dgm:prSet/>
      <dgm:spPr/>
      <dgm:t>
        <a:bodyPr/>
        <a:lstStyle/>
        <a:p>
          <a:endParaRPr lang="en-US"/>
        </a:p>
      </dgm:t>
    </dgm:pt>
    <dgm:pt modelId="{81ECFA39-8075-445E-972C-1406ADB36435}" type="sibTrans" cxnId="{5815204A-4CC9-414E-BED3-7F9B1AE35561}">
      <dgm:prSet/>
      <dgm:spPr/>
      <dgm:t>
        <a:bodyPr/>
        <a:lstStyle/>
        <a:p>
          <a:endParaRPr lang="en-US"/>
        </a:p>
      </dgm:t>
    </dgm:pt>
    <dgm:pt modelId="{3FD5503C-5619-40C6-82CA-513717CB7EDC}" type="pres">
      <dgm:prSet presAssocID="{67A06DAF-9D9B-4213-9B4F-D79A20F826AE}" presName="linearFlow" presStyleCnt="0">
        <dgm:presLayoutVars>
          <dgm:dir/>
          <dgm:animLvl val="lvl"/>
          <dgm:resizeHandles val="exact"/>
        </dgm:presLayoutVars>
      </dgm:prSet>
      <dgm:spPr/>
    </dgm:pt>
    <dgm:pt modelId="{E026C5EC-BCC0-4AEE-A9C4-C6A27186FA85}" type="pres">
      <dgm:prSet presAssocID="{30C03DF1-964C-4C25-AB54-8F9002337747}" presName="composite" presStyleCnt="0"/>
      <dgm:spPr/>
    </dgm:pt>
    <dgm:pt modelId="{6B470BF1-820D-4B34-BADE-3E41166715EE}" type="pres">
      <dgm:prSet presAssocID="{30C03DF1-964C-4C25-AB54-8F9002337747}" presName="parentText" presStyleLbl="alignNode1" presStyleIdx="0" presStyleCnt="3">
        <dgm:presLayoutVars>
          <dgm:chMax val="1"/>
          <dgm:bulletEnabled val="1"/>
        </dgm:presLayoutVars>
      </dgm:prSet>
      <dgm:spPr/>
    </dgm:pt>
    <dgm:pt modelId="{24620902-8AE7-489C-B79A-7A32D5D623F9}" type="pres">
      <dgm:prSet presAssocID="{30C03DF1-964C-4C25-AB54-8F9002337747}" presName="descendantText" presStyleLbl="alignAcc1" presStyleIdx="0" presStyleCnt="3">
        <dgm:presLayoutVars>
          <dgm:bulletEnabled val="1"/>
        </dgm:presLayoutVars>
      </dgm:prSet>
      <dgm:spPr/>
    </dgm:pt>
    <dgm:pt modelId="{56C65BAD-B42D-4157-8AE4-6C3C146FF315}" type="pres">
      <dgm:prSet presAssocID="{06289978-A7D3-422F-9FD7-FE1C12CF6372}" presName="sp" presStyleCnt="0"/>
      <dgm:spPr/>
    </dgm:pt>
    <dgm:pt modelId="{B6060DB3-4CE3-4A99-AD98-FA56029CF717}" type="pres">
      <dgm:prSet presAssocID="{B43EDF03-ADFB-4A0E-939C-500C7B1ABD7A}" presName="composite" presStyleCnt="0"/>
      <dgm:spPr/>
    </dgm:pt>
    <dgm:pt modelId="{6A9188F0-01BF-44FC-ABC5-25576EF40F69}" type="pres">
      <dgm:prSet presAssocID="{B43EDF03-ADFB-4A0E-939C-500C7B1ABD7A}" presName="parentText" presStyleLbl="alignNode1" presStyleIdx="1" presStyleCnt="3">
        <dgm:presLayoutVars>
          <dgm:chMax val="1"/>
          <dgm:bulletEnabled val="1"/>
        </dgm:presLayoutVars>
      </dgm:prSet>
      <dgm:spPr/>
    </dgm:pt>
    <dgm:pt modelId="{9BC8FABD-6D2C-4E99-8D34-8F1274966957}" type="pres">
      <dgm:prSet presAssocID="{B43EDF03-ADFB-4A0E-939C-500C7B1ABD7A}" presName="descendantText" presStyleLbl="alignAcc1" presStyleIdx="1" presStyleCnt="3" custLinFactNeighborX="0" custLinFactNeighborY="0">
        <dgm:presLayoutVars>
          <dgm:bulletEnabled val="1"/>
        </dgm:presLayoutVars>
      </dgm:prSet>
      <dgm:spPr/>
    </dgm:pt>
    <dgm:pt modelId="{09133AD1-8312-4778-A4E0-C59E7BDD70E4}" type="pres">
      <dgm:prSet presAssocID="{F4DFC13C-6682-47BC-8CE0-5C3FFF1DFE9B}" presName="sp" presStyleCnt="0"/>
      <dgm:spPr/>
    </dgm:pt>
    <dgm:pt modelId="{B20E2D64-08DF-4E5B-B7F0-75799AC0FC56}" type="pres">
      <dgm:prSet presAssocID="{CD124298-1DFE-48F3-BEBD-E2798026AA87}" presName="composite" presStyleCnt="0"/>
      <dgm:spPr/>
    </dgm:pt>
    <dgm:pt modelId="{E54059C0-8AD3-4780-BCF3-7FF13F6947EB}" type="pres">
      <dgm:prSet presAssocID="{CD124298-1DFE-48F3-BEBD-E2798026AA87}" presName="parentText" presStyleLbl="alignNode1" presStyleIdx="2" presStyleCnt="3">
        <dgm:presLayoutVars>
          <dgm:chMax val="1"/>
          <dgm:bulletEnabled val="1"/>
        </dgm:presLayoutVars>
      </dgm:prSet>
      <dgm:spPr/>
    </dgm:pt>
    <dgm:pt modelId="{0745D850-3610-439E-82EE-579BF6838488}" type="pres">
      <dgm:prSet presAssocID="{CD124298-1DFE-48F3-BEBD-E2798026AA87}" presName="descendantText" presStyleLbl="alignAcc1" presStyleIdx="2" presStyleCnt="3" custLinFactNeighborY="0">
        <dgm:presLayoutVars>
          <dgm:bulletEnabled val="1"/>
        </dgm:presLayoutVars>
      </dgm:prSet>
      <dgm:spPr/>
    </dgm:pt>
  </dgm:ptLst>
  <dgm:cxnLst>
    <dgm:cxn modelId="{D15EC712-F5D5-4065-AF64-DCC42E211D2E}" srcId="{67A06DAF-9D9B-4213-9B4F-D79A20F826AE}" destId="{CD124298-1DFE-48F3-BEBD-E2798026AA87}" srcOrd="2" destOrd="0" parTransId="{3F745D25-07FF-4C00-B54A-71C4A90C9F24}" sibTransId="{7C6D84CC-9162-466B-9308-516DF369EAD8}"/>
    <dgm:cxn modelId="{6F6F941B-5B94-4B75-ACB0-D04A13B42EC4}" type="presOf" srcId="{B3681A9D-7C86-4B3B-8095-3527B7E6BABA}" destId="{0745D850-3610-439E-82EE-579BF6838488}" srcOrd="0" destOrd="1" presId="urn:microsoft.com/office/officeart/2005/8/layout/chevron2"/>
    <dgm:cxn modelId="{75518124-2379-48E1-B9B8-8D60A9C2C81F}" srcId="{67A06DAF-9D9B-4213-9B4F-D79A20F826AE}" destId="{B43EDF03-ADFB-4A0E-939C-500C7B1ABD7A}" srcOrd="1" destOrd="0" parTransId="{C09C70EB-FB0E-466C-B41C-7E5F817DF089}" sibTransId="{F4DFC13C-6682-47BC-8CE0-5C3FFF1DFE9B}"/>
    <dgm:cxn modelId="{FDA32627-2316-435D-B418-D19B928E164A}" type="presOf" srcId="{B43EDF03-ADFB-4A0E-939C-500C7B1ABD7A}" destId="{6A9188F0-01BF-44FC-ABC5-25576EF40F69}" srcOrd="0" destOrd="0" presId="urn:microsoft.com/office/officeart/2005/8/layout/chevron2"/>
    <dgm:cxn modelId="{D61F3128-A59D-46F2-AAE1-18949295534D}" type="presOf" srcId="{67A06DAF-9D9B-4213-9B4F-D79A20F826AE}" destId="{3FD5503C-5619-40C6-82CA-513717CB7EDC}" srcOrd="0" destOrd="0" presId="urn:microsoft.com/office/officeart/2005/8/layout/chevron2"/>
    <dgm:cxn modelId="{964F7D29-9196-4CF1-B403-2948ADDC7804}" type="presOf" srcId="{00B7B355-5D60-47F0-A6C3-B3CF67BF6CDA}" destId="{24620902-8AE7-489C-B79A-7A32D5D623F9}" srcOrd="0" destOrd="3" presId="urn:microsoft.com/office/officeart/2005/8/layout/chevron2"/>
    <dgm:cxn modelId="{E504F62B-BAC1-4E0B-AC58-2FE5A0C7FC38}" srcId="{CD124298-1DFE-48F3-BEBD-E2798026AA87}" destId="{D3987D95-C796-4907-B610-E788603E5591}" srcOrd="0" destOrd="0" parTransId="{96314DD7-FCF7-49B4-98A2-F40F5FC32D0B}" sibTransId="{5ADC10CF-0D5D-481C-8447-5412C9D7E6A4}"/>
    <dgm:cxn modelId="{A2AF2A37-57FC-4B94-9681-B4EDE4C75977}" type="presOf" srcId="{28EE6066-0118-4FCF-90EC-1CDA8BE3E031}" destId="{9BC8FABD-6D2C-4E99-8D34-8F1274966957}" srcOrd="0" destOrd="2" presId="urn:microsoft.com/office/officeart/2005/8/layout/chevron2"/>
    <dgm:cxn modelId="{A4E7753E-1777-4515-9A6A-5AD6F3B05D64}" srcId="{30C03DF1-964C-4C25-AB54-8F9002337747}" destId="{00B7B355-5D60-47F0-A6C3-B3CF67BF6CDA}" srcOrd="3" destOrd="0" parTransId="{DA77573C-65DA-4603-9CB4-ACDF24F8E1AC}" sibTransId="{E82A6B9E-EB49-48F5-88BA-BA7982DB9B58}"/>
    <dgm:cxn modelId="{2C745B66-D610-4B1F-ACE2-38325AF943B1}" type="presOf" srcId="{30C03DF1-964C-4C25-AB54-8F9002337747}" destId="{6B470BF1-820D-4B34-BADE-3E41166715EE}" srcOrd="0" destOrd="0" presId="urn:microsoft.com/office/officeart/2005/8/layout/chevron2"/>
    <dgm:cxn modelId="{5815204A-4CC9-414E-BED3-7F9B1AE35561}" srcId="{CD124298-1DFE-48F3-BEBD-E2798026AA87}" destId="{B539B0E9-A331-4187-A116-730F8BEC257D}" srcOrd="2" destOrd="0" parTransId="{6CDF5E14-1C97-411D-A42C-49BC025E3B42}" sibTransId="{81ECFA39-8075-445E-972C-1406ADB36435}"/>
    <dgm:cxn modelId="{BAC4414C-386D-422E-B07A-B82DC6B370AA}" srcId="{67A06DAF-9D9B-4213-9B4F-D79A20F826AE}" destId="{30C03DF1-964C-4C25-AB54-8F9002337747}" srcOrd="0" destOrd="0" parTransId="{694B09E0-CF84-4F0A-BF15-159CD7584238}" sibTransId="{06289978-A7D3-422F-9FD7-FE1C12CF6372}"/>
    <dgm:cxn modelId="{4A56B670-7C5C-45BA-898F-5CF384561C66}" srcId="{B43EDF03-ADFB-4A0E-939C-500C7B1ABD7A}" destId="{28EE6066-0118-4FCF-90EC-1CDA8BE3E031}" srcOrd="2" destOrd="0" parTransId="{6CAB4282-D872-42C7-A6BC-4E3B3E038436}" sibTransId="{C50EC656-61A7-41B7-8D0B-223C367D8BE0}"/>
    <dgm:cxn modelId="{04E40B78-805F-494D-89A3-E0A902D3774A}" type="presOf" srcId="{CD124298-1DFE-48F3-BEBD-E2798026AA87}" destId="{E54059C0-8AD3-4780-BCF3-7FF13F6947EB}" srcOrd="0" destOrd="0" presId="urn:microsoft.com/office/officeart/2005/8/layout/chevron2"/>
    <dgm:cxn modelId="{E06BA779-B727-4887-99FE-EAB1C18D5954}" srcId="{30C03DF1-964C-4C25-AB54-8F9002337747}" destId="{352372DD-9C79-4F93-9B71-A8FBF39CE300}" srcOrd="2" destOrd="0" parTransId="{AF404F48-1974-4DB2-B26A-4E5957D4B989}" sibTransId="{FE6EF0E5-EDE2-4432-B8F8-03778E31DAAC}"/>
    <dgm:cxn modelId="{5C5F188B-F104-40AD-949F-04C35C82C254}" type="presOf" srcId="{6A82E620-4AEE-46FF-8F36-FB526F7C8011}" destId="{24620902-8AE7-489C-B79A-7A32D5D623F9}" srcOrd="0" destOrd="0" presId="urn:microsoft.com/office/officeart/2005/8/layout/chevron2"/>
    <dgm:cxn modelId="{83BBA997-0C65-45BB-8144-4B2F6E9C595B}" type="presOf" srcId="{EE7C6D49-EC8F-41E0-ABD4-B52367657915}" destId="{24620902-8AE7-489C-B79A-7A32D5D623F9}" srcOrd="0" destOrd="1" presId="urn:microsoft.com/office/officeart/2005/8/layout/chevron2"/>
    <dgm:cxn modelId="{649B1F9C-9392-4C19-A5AA-503142C2ECA1}" type="presOf" srcId="{D3987D95-C796-4907-B610-E788603E5591}" destId="{0745D850-3610-439E-82EE-579BF6838488}" srcOrd="0" destOrd="0" presId="urn:microsoft.com/office/officeart/2005/8/layout/chevron2"/>
    <dgm:cxn modelId="{BDA0FCB4-C8D3-4343-9AF4-16BB8C8D806A}" type="presOf" srcId="{B539B0E9-A331-4187-A116-730F8BEC257D}" destId="{0745D850-3610-439E-82EE-579BF6838488}" srcOrd="0" destOrd="2" presId="urn:microsoft.com/office/officeart/2005/8/layout/chevron2"/>
    <dgm:cxn modelId="{3E7D5AC4-EF60-4237-A89E-139DCC57FB53}" srcId="{30C03DF1-964C-4C25-AB54-8F9002337747}" destId="{EE7C6D49-EC8F-41E0-ABD4-B52367657915}" srcOrd="1" destOrd="0" parTransId="{290A36EF-5A0A-4A73-B30B-9B6052C589A1}" sibTransId="{19622B1F-0341-42A1-963D-3A9FCC0BBE95}"/>
    <dgm:cxn modelId="{C1AB33C6-C402-4421-8AA3-7ABB7FEE5B55}" type="presOf" srcId="{00A648BD-B0FA-4E7A-8480-B71E98ED2437}" destId="{9BC8FABD-6D2C-4E99-8D34-8F1274966957}" srcOrd="0" destOrd="0" presId="urn:microsoft.com/office/officeart/2005/8/layout/chevron2"/>
    <dgm:cxn modelId="{DE629ACD-87B7-4FDF-B2E1-06E3BA76CED8}" srcId="{B43EDF03-ADFB-4A0E-939C-500C7B1ABD7A}" destId="{00A648BD-B0FA-4E7A-8480-B71E98ED2437}" srcOrd="0" destOrd="0" parTransId="{58459511-C35E-43FC-BA40-71BD42201257}" sibTransId="{90FA00D7-2FA6-477C-B976-561408161FC4}"/>
    <dgm:cxn modelId="{88259ECF-E88E-412A-A922-F3B36B5DFA28}" type="presOf" srcId="{1D2F57EC-0FD6-414A-AD21-1242B23E5AAE}" destId="{9BC8FABD-6D2C-4E99-8D34-8F1274966957}" srcOrd="0" destOrd="1" presId="urn:microsoft.com/office/officeart/2005/8/layout/chevron2"/>
    <dgm:cxn modelId="{71CDA4D0-56D5-4844-9A16-7234F15ECCD8}" srcId="{B43EDF03-ADFB-4A0E-939C-500C7B1ABD7A}" destId="{1D2F57EC-0FD6-414A-AD21-1242B23E5AAE}" srcOrd="1" destOrd="0" parTransId="{E08A151C-3633-4EEB-8BEA-5966EADCEF8D}" sibTransId="{506D5E4F-92EB-48EB-817B-37AC47BDC45A}"/>
    <dgm:cxn modelId="{21A732FD-C7CB-4207-BE89-339C6ED448D1}" srcId="{30C03DF1-964C-4C25-AB54-8F9002337747}" destId="{6A82E620-4AEE-46FF-8F36-FB526F7C8011}" srcOrd="0" destOrd="0" parTransId="{A3305D36-4657-4AE1-AFB9-4D9E49D0B7DF}" sibTransId="{F2E81867-CD9F-4EDD-B113-BCD5DF43C4C6}"/>
    <dgm:cxn modelId="{1628E3FD-CE4C-4A31-9907-7FF99043AC05}" type="presOf" srcId="{352372DD-9C79-4F93-9B71-A8FBF39CE300}" destId="{24620902-8AE7-489C-B79A-7A32D5D623F9}" srcOrd="0" destOrd="2" presId="urn:microsoft.com/office/officeart/2005/8/layout/chevron2"/>
    <dgm:cxn modelId="{F90E48FF-1B2E-4C8D-9717-BEC353C639C9}" srcId="{CD124298-1DFE-48F3-BEBD-E2798026AA87}" destId="{B3681A9D-7C86-4B3B-8095-3527B7E6BABA}" srcOrd="1" destOrd="0" parTransId="{1D591A3C-2DA9-4A37-A100-60219A931BB4}" sibTransId="{5331504B-D527-487A-93F9-DD7A070EBF8D}"/>
    <dgm:cxn modelId="{F1D3CB62-6A7A-4671-9B85-6A73E843232A}" type="presParOf" srcId="{3FD5503C-5619-40C6-82CA-513717CB7EDC}" destId="{E026C5EC-BCC0-4AEE-A9C4-C6A27186FA85}" srcOrd="0" destOrd="0" presId="urn:microsoft.com/office/officeart/2005/8/layout/chevron2"/>
    <dgm:cxn modelId="{E5AC1256-E538-4907-897E-6CE99159F516}" type="presParOf" srcId="{E026C5EC-BCC0-4AEE-A9C4-C6A27186FA85}" destId="{6B470BF1-820D-4B34-BADE-3E41166715EE}" srcOrd="0" destOrd="0" presId="urn:microsoft.com/office/officeart/2005/8/layout/chevron2"/>
    <dgm:cxn modelId="{F9884EED-877A-4081-8A40-67B09465F836}" type="presParOf" srcId="{E026C5EC-BCC0-4AEE-A9C4-C6A27186FA85}" destId="{24620902-8AE7-489C-B79A-7A32D5D623F9}" srcOrd="1" destOrd="0" presId="urn:microsoft.com/office/officeart/2005/8/layout/chevron2"/>
    <dgm:cxn modelId="{A4A54EEF-CB28-4088-A296-45A63EC37520}" type="presParOf" srcId="{3FD5503C-5619-40C6-82CA-513717CB7EDC}" destId="{56C65BAD-B42D-4157-8AE4-6C3C146FF315}" srcOrd="1" destOrd="0" presId="urn:microsoft.com/office/officeart/2005/8/layout/chevron2"/>
    <dgm:cxn modelId="{26C10379-5A67-4315-82DE-C8FC7B48306E}" type="presParOf" srcId="{3FD5503C-5619-40C6-82CA-513717CB7EDC}" destId="{B6060DB3-4CE3-4A99-AD98-FA56029CF717}" srcOrd="2" destOrd="0" presId="urn:microsoft.com/office/officeart/2005/8/layout/chevron2"/>
    <dgm:cxn modelId="{115BADF8-9B7C-4E7F-8FBC-E5316FF933E9}" type="presParOf" srcId="{B6060DB3-4CE3-4A99-AD98-FA56029CF717}" destId="{6A9188F0-01BF-44FC-ABC5-25576EF40F69}" srcOrd="0" destOrd="0" presId="urn:microsoft.com/office/officeart/2005/8/layout/chevron2"/>
    <dgm:cxn modelId="{1ECAE228-98F2-403C-969A-60EE87C60D57}" type="presParOf" srcId="{B6060DB3-4CE3-4A99-AD98-FA56029CF717}" destId="{9BC8FABD-6D2C-4E99-8D34-8F1274966957}" srcOrd="1" destOrd="0" presId="urn:microsoft.com/office/officeart/2005/8/layout/chevron2"/>
    <dgm:cxn modelId="{5590A49A-F87F-46EC-AFC4-171981490732}" type="presParOf" srcId="{3FD5503C-5619-40C6-82CA-513717CB7EDC}" destId="{09133AD1-8312-4778-A4E0-C59E7BDD70E4}" srcOrd="3" destOrd="0" presId="urn:microsoft.com/office/officeart/2005/8/layout/chevron2"/>
    <dgm:cxn modelId="{8129E8D5-7C0F-4EC5-B975-90B51FB3D2DE}" type="presParOf" srcId="{3FD5503C-5619-40C6-82CA-513717CB7EDC}" destId="{B20E2D64-08DF-4E5B-B7F0-75799AC0FC56}" srcOrd="4" destOrd="0" presId="urn:microsoft.com/office/officeart/2005/8/layout/chevron2"/>
    <dgm:cxn modelId="{9D835B9E-9656-4704-B846-CEAD82B2AA81}" type="presParOf" srcId="{B20E2D64-08DF-4E5B-B7F0-75799AC0FC56}" destId="{E54059C0-8AD3-4780-BCF3-7FF13F6947EB}" srcOrd="0" destOrd="0" presId="urn:microsoft.com/office/officeart/2005/8/layout/chevron2"/>
    <dgm:cxn modelId="{08C573CA-99CE-4275-AEC6-9C68797AD059}" type="presParOf" srcId="{B20E2D64-08DF-4E5B-B7F0-75799AC0FC56}" destId="{0745D850-3610-439E-82EE-579BF683848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0256FA-68E6-4760-81DF-8C58E86468CA}"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6BA2EC0-09BD-4C0B-AED6-86F6AD80A6CA}">
      <dgm:prSet phldrT="[Text]"/>
      <dgm:spPr/>
      <dgm:t>
        <a:bodyPr/>
        <a:lstStyle/>
        <a:p>
          <a:r>
            <a:rPr lang="en-US" dirty="0"/>
            <a:t>Building capacity</a:t>
          </a:r>
        </a:p>
      </dgm:t>
    </dgm:pt>
    <dgm:pt modelId="{151F2B47-C04A-44E6-BB38-F9112BD047E2}" type="parTrans" cxnId="{5988C586-10FF-4AD0-AFD9-ACBD54E2FB36}">
      <dgm:prSet/>
      <dgm:spPr/>
      <dgm:t>
        <a:bodyPr/>
        <a:lstStyle/>
        <a:p>
          <a:endParaRPr lang="en-US"/>
        </a:p>
      </dgm:t>
    </dgm:pt>
    <dgm:pt modelId="{25AEBE19-5C8A-48E0-948E-ED9A769E7FB1}" type="sibTrans" cxnId="{5988C586-10FF-4AD0-AFD9-ACBD54E2FB36}">
      <dgm:prSet/>
      <dgm:spPr/>
      <dgm:t>
        <a:bodyPr/>
        <a:lstStyle/>
        <a:p>
          <a:endParaRPr lang="en-US"/>
        </a:p>
      </dgm:t>
    </dgm:pt>
    <dgm:pt modelId="{65364CE2-A86A-43BA-913A-B49902815C35}">
      <dgm:prSet phldrT="[Text]"/>
      <dgm:spPr/>
      <dgm:t>
        <a:bodyPr/>
        <a:lstStyle/>
        <a:p>
          <a:r>
            <a:rPr lang="en-US" dirty="0"/>
            <a:t>More intensive training</a:t>
          </a:r>
        </a:p>
      </dgm:t>
    </dgm:pt>
    <dgm:pt modelId="{5A4F762A-E83E-41DA-8675-3F4EA9D8BDAB}" type="parTrans" cxnId="{516E0303-DBCB-4942-B4FF-BB1D3302097C}">
      <dgm:prSet/>
      <dgm:spPr/>
      <dgm:t>
        <a:bodyPr/>
        <a:lstStyle/>
        <a:p>
          <a:endParaRPr lang="en-US"/>
        </a:p>
      </dgm:t>
    </dgm:pt>
    <dgm:pt modelId="{8097465B-871C-45F0-8B4F-CB1B553308ED}" type="sibTrans" cxnId="{516E0303-DBCB-4942-B4FF-BB1D3302097C}">
      <dgm:prSet/>
      <dgm:spPr/>
      <dgm:t>
        <a:bodyPr/>
        <a:lstStyle/>
        <a:p>
          <a:endParaRPr lang="en-US"/>
        </a:p>
      </dgm:t>
    </dgm:pt>
    <dgm:pt modelId="{C9503678-D37C-412D-9EBF-8AA5EF2C8BD0}">
      <dgm:prSet phldrT="[Text]"/>
      <dgm:spPr/>
      <dgm:t>
        <a:bodyPr/>
        <a:lstStyle/>
        <a:p>
          <a:r>
            <a:rPr lang="en-US" dirty="0"/>
            <a:t>On-site technical assistance</a:t>
          </a:r>
        </a:p>
      </dgm:t>
    </dgm:pt>
    <dgm:pt modelId="{D8911C03-95E1-4683-A75A-CC771CE644AD}" type="parTrans" cxnId="{1A0FCC5C-BE19-47F3-B9F0-391E71F12CA0}">
      <dgm:prSet/>
      <dgm:spPr/>
      <dgm:t>
        <a:bodyPr/>
        <a:lstStyle/>
        <a:p>
          <a:endParaRPr lang="en-US"/>
        </a:p>
      </dgm:t>
    </dgm:pt>
    <dgm:pt modelId="{6687D2D3-78DE-4417-B4CE-C3145762300B}" type="sibTrans" cxnId="{1A0FCC5C-BE19-47F3-B9F0-391E71F12CA0}">
      <dgm:prSet/>
      <dgm:spPr/>
      <dgm:t>
        <a:bodyPr/>
        <a:lstStyle/>
        <a:p>
          <a:endParaRPr lang="en-US"/>
        </a:p>
      </dgm:t>
    </dgm:pt>
    <dgm:pt modelId="{6838BD5E-1C54-4213-B808-BDC52E8DD47A}">
      <dgm:prSet phldrT="[Text]"/>
      <dgm:spPr/>
      <dgm:t>
        <a:bodyPr/>
        <a:lstStyle/>
        <a:p>
          <a:r>
            <a:rPr lang="en-US" dirty="0"/>
            <a:t>Partnerships (WHO Pacific Hub)</a:t>
          </a:r>
        </a:p>
      </dgm:t>
    </dgm:pt>
    <dgm:pt modelId="{356EF34D-6B2A-4063-B793-A004B79B56E1}" type="parTrans" cxnId="{151A34FA-E10A-4F30-93C0-34053CB3FD6F}">
      <dgm:prSet/>
      <dgm:spPr/>
      <dgm:t>
        <a:bodyPr/>
        <a:lstStyle/>
        <a:p>
          <a:endParaRPr lang="en-US"/>
        </a:p>
      </dgm:t>
    </dgm:pt>
    <dgm:pt modelId="{2938C936-FDB1-4FEF-9F15-5C07E690A500}" type="sibTrans" cxnId="{151A34FA-E10A-4F30-93C0-34053CB3FD6F}">
      <dgm:prSet/>
      <dgm:spPr/>
      <dgm:t>
        <a:bodyPr/>
        <a:lstStyle/>
        <a:p>
          <a:endParaRPr lang="en-US"/>
        </a:p>
      </dgm:t>
    </dgm:pt>
    <dgm:pt modelId="{4E544305-B824-458A-BD1A-A4A143D57080}">
      <dgm:prSet phldrT="[Text]"/>
      <dgm:spPr/>
      <dgm:t>
        <a:bodyPr/>
        <a:lstStyle/>
        <a:p>
          <a:r>
            <a:rPr lang="en-US" dirty="0"/>
            <a:t>Electronic methods</a:t>
          </a:r>
        </a:p>
      </dgm:t>
    </dgm:pt>
    <dgm:pt modelId="{61F7EBC3-B2FA-442A-A0A9-FF064BF5C636}" type="parTrans" cxnId="{3FE8D0BF-CFC5-4A77-9574-5E705D44E29A}">
      <dgm:prSet/>
      <dgm:spPr/>
      <dgm:t>
        <a:bodyPr/>
        <a:lstStyle/>
        <a:p>
          <a:endParaRPr lang="en-US"/>
        </a:p>
      </dgm:t>
    </dgm:pt>
    <dgm:pt modelId="{F7D4F6BB-E47E-42FB-8472-77D1D54E0D7B}" type="sibTrans" cxnId="{3FE8D0BF-CFC5-4A77-9574-5E705D44E29A}">
      <dgm:prSet/>
      <dgm:spPr/>
      <dgm:t>
        <a:bodyPr/>
        <a:lstStyle/>
        <a:p>
          <a:endParaRPr lang="en-US"/>
        </a:p>
      </dgm:t>
    </dgm:pt>
    <dgm:pt modelId="{7F727115-956F-45E2-BDF5-25634F0EB51F}" type="pres">
      <dgm:prSet presAssocID="{E60256FA-68E6-4760-81DF-8C58E86468CA}" presName="diagram" presStyleCnt="0">
        <dgm:presLayoutVars>
          <dgm:dir/>
          <dgm:resizeHandles val="exact"/>
        </dgm:presLayoutVars>
      </dgm:prSet>
      <dgm:spPr/>
    </dgm:pt>
    <dgm:pt modelId="{FA87327D-1695-426B-B467-5B157238150A}" type="pres">
      <dgm:prSet presAssocID="{D6BA2EC0-09BD-4C0B-AED6-86F6AD80A6CA}" presName="node" presStyleLbl="node1" presStyleIdx="0" presStyleCnt="5">
        <dgm:presLayoutVars>
          <dgm:bulletEnabled val="1"/>
        </dgm:presLayoutVars>
      </dgm:prSet>
      <dgm:spPr/>
    </dgm:pt>
    <dgm:pt modelId="{07EC7403-3F33-4917-9781-4A6D125E6BA8}" type="pres">
      <dgm:prSet presAssocID="{25AEBE19-5C8A-48E0-948E-ED9A769E7FB1}" presName="sibTrans" presStyleCnt="0"/>
      <dgm:spPr/>
    </dgm:pt>
    <dgm:pt modelId="{C049D923-D19C-45BC-BB69-D1A900AE970C}" type="pres">
      <dgm:prSet presAssocID="{65364CE2-A86A-43BA-913A-B49902815C35}" presName="node" presStyleLbl="node1" presStyleIdx="1" presStyleCnt="5">
        <dgm:presLayoutVars>
          <dgm:bulletEnabled val="1"/>
        </dgm:presLayoutVars>
      </dgm:prSet>
      <dgm:spPr/>
    </dgm:pt>
    <dgm:pt modelId="{3501D3A2-0A99-4217-89C6-6D13D27DFC25}" type="pres">
      <dgm:prSet presAssocID="{8097465B-871C-45F0-8B4F-CB1B553308ED}" presName="sibTrans" presStyleCnt="0"/>
      <dgm:spPr/>
    </dgm:pt>
    <dgm:pt modelId="{8383ABF4-F9FC-4A5A-81F8-289A7013F7F6}" type="pres">
      <dgm:prSet presAssocID="{C9503678-D37C-412D-9EBF-8AA5EF2C8BD0}" presName="node" presStyleLbl="node1" presStyleIdx="2" presStyleCnt="5">
        <dgm:presLayoutVars>
          <dgm:bulletEnabled val="1"/>
        </dgm:presLayoutVars>
      </dgm:prSet>
      <dgm:spPr/>
    </dgm:pt>
    <dgm:pt modelId="{26F00B43-D5E3-4C97-8361-8E40D141F959}" type="pres">
      <dgm:prSet presAssocID="{6687D2D3-78DE-4417-B4CE-C3145762300B}" presName="sibTrans" presStyleCnt="0"/>
      <dgm:spPr/>
    </dgm:pt>
    <dgm:pt modelId="{C9BC10C6-9325-4646-B724-A83D0B546372}" type="pres">
      <dgm:prSet presAssocID="{6838BD5E-1C54-4213-B808-BDC52E8DD47A}" presName="node" presStyleLbl="node1" presStyleIdx="3" presStyleCnt="5">
        <dgm:presLayoutVars>
          <dgm:bulletEnabled val="1"/>
        </dgm:presLayoutVars>
      </dgm:prSet>
      <dgm:spPr/>
    </dgm:pt>
    <dgm:pt modelId="{779DFDFB-8813-4720-AE85-831226B5AFA8}" type="pres">
      <dgm:prSet presAssocID="{2938C936-FDB1-4FEF-9F15-5C07E690A500}" presName="sibTrans" presStyleCnt="0"/>
      <dgm:spPr/>
    </dgm:pt>
    <dgm:pt modelId="{9F6A4ECC-80C9-4038-A630-961FE5D7BEB5}" type="pres">
      <dgm:prSet presAssocID="{4E544305-B824-458A-BD1A-A4A143D57080}" presName="node" presStyleLbl="node1" presStyleIdx="4" presStyleCnt="5">
        <dgm:presLayoutVars>
          <dgm:bulletEnabled val="1"/>
        </dgm:presLayoutVars>
      </dgm:prSet>
      <dgm:spPr/>
    </dgm:pt>
  </dgm:ptLst>
  <dgm:cxnLst>
    <dgm:cxn modelId="{F3ADCF00-CC97-4658-8035-C1BE2CCA6732}" type="presOf" srcId="{4E544305-B824-458A-BD1A-A4A143D57080}" destId="{9F6A4ECC-80C9-4038-A630-961FE5D7BEB5}" srcOrd="0" destOrd="0" presId="urn:microsoft.com/office/officeart/2005/8/layout/default"/>
    <dgm:cxn modelId="{A450F902-C551-41F6-BE49-8C4B7D0C0938}" type="presOf" srcId="{D6BA2EC0-09BD-4C0B-AED6-86F6AD80A6CA}" destId="{FA87327D-1695-426B-B467-5B157238150A}" srcOrd="0" destOrd="0" presId="urn:microsoft.com/office/officeart/2005/8/layout/default"/>
    <dgm:cxn modelId="{516E0303-DBCB-4942-B4FF-BB1D3302097C}" srcId="{E60256FA-68E6-4760-81DF-8C58E86468CA}" destId="{65364CE2-A86A-43BA-913A-B49902815C35}" srcOrd="1" destOrd="0" parTransId="{5A4F762A-E83E-41DA-8675-3F4EA9D8BDAB}" sibTransId="{8097465B-871C-45F0-8B4F-CB1B553308ED}"/>
    <dgm:cxn modelId="{EABF1E07-1290-4A15-9D0C-1063878D7BE1}" type="presOf" srcId="{65364CE2-A86A-43BA-913A-B49902815C35}" destId="{C049D923-D19C-45BC-BB69-D1A900AE970C}" srcOrd="0" destOrd="0" presId="urn:microsoft.com/office/officeart/2005/8/layout/default"/>
    <dgm:cxn modelId="{78ADBB21-68A1-4464-A43E-7CB8D6DFE26E}" type="presOf" srcId="{6838BD5E-1C54-4213-B808-BDC52E8DD47A}" destId="{C9BC10C6-9325-4646-B724-A83D0B546372}" srcOrd="0" destOrd="0" presId="urn:microsoft.com/office/officeart/2005/8/layout/default"/>
    <dgm:cxn modelId="{8907085B-F7F8-4B76-8841-28E4FF4D05B7}" type="presOf" srcId="{E60256FA-68E6-4760-81DF-8C58E86468CA}" destId="{7F727115-956F-45E2-BDF5-25634F0EB51F}" srcOrd="0" destOrd="0" presId="urn:microsoft.com/office/officeart/2005/8/layout/default"/>
    <dgm:cxn modelId="{1A0FCC5C-BE19-47F3-B9F0-391E71F12CA0}" srcId="{E60256FA-68E6-4760-81DF-8C58E86468CA}" destId="{C9503678-D37C-412D-9EBF-8AA5EF2C8BD0}" srcOrd="2" destOrd="0" parTransId="{D8911C03-95E1-4683-A75A-CC771CE644AD}" sibTransId="{6687D2D3-78DE-4417-B4CE-C3145762300B}"/>
    <dgm:cxn modelId="{071AD249-1BBB-432B-97C1-DDA7A00F8AF1}" type="presOf" srcId="{C9503678-D37C-412D-9EBF-8AA5EF2C8BD0}" destId="{8383ABF4-F9FC-4A5A-81F8-289A7013F7F6}" srcOrd="0" destOrd="0" presId="urn:microsoft.com/office/officeart/2005/8/layout/default"/>
    <dgm:cxn modelId="{5988C586-10FF-4AD0-AFD9-ACBD54E2FB36}" srcId="{E60256FA-68E6-4760-81DF-8C58E86468CA}" destId="{D6BA2EC0-09BD-4C0B-AED6-86F6AD80A6CA}" srcOrd="0" destOrd="0" parTransId="{151F2B47-C04A-44E6-BB38-F9112BD047E2}" sibTransId="{25AEBE19-5C8A-48E0-948E-ED9A769E7FB1}"/>
    <dgm:cxn modelId="{3FE8D0BF-CFC5-4A77-9574-5E705D44E29A}" srcId="{E60256FA-68E6-4760-81DF-8C58E86468CA}" destId="{4E544305-B824-458A-BD1A-A4A143D57080}" srcOrd="4" destOrd="0" parTransId="{61F7EBC3-B2FA-442A-A0A9-FF064BF5C636}" sibTransId="{F7D4F6BB-E47E-42FB-8472-77D1D54E0D7B}"/>
    <dgm:cxn modelId="{151A34FA-E10A-4F30-93C0-34053CB3FD6F}" srcId="{E60256FA-68E6-4760-81DF-8C58E86468CA}" destId="{6838BD5E-1C54-4213-B808-BDC52E8DD47A}" srcOrd="3" destOrd="0" parTransId="{356EF34D-6B2A-4063-B793-A004B79B56E1}" sibTransId="{2938C936-FDB1-4FEF-9F15-5C07E690A500}"/>
    <dgm:cxn modelId="{5C011AC9-85CB-4CE1-B10B-EDFD897DAA37}" type="presParOf" srcId="{7F727115-956F-45E2-BDF5-25634F0EB51F}" destId="{FA87327D-1695-426B-B467-5B157238150A}" srcOrd="0" destOrd="0" presId="urn:microsoft.com/office/officeart/2005/8/layout/default"/>
    <dgm:cxn modelId="{A4313C16-6CC2-43CF-B979-AEEF0610ABC5}" type="presParOf" srcId="{7F727115-956F-45E2-BDF5-25634F0EB51F}" destId="{07EC7403-3F33-4917-9781-4A6D125E6BA8}" srcOrd="1" destOrd="0" presId="urn:microsoft.com/office/officeart/2005/8/layout/default"/>
    <dgm:cxn modelId="{13A301CA-B203-4311-8302-17A6C95E7F57}" type="presParOf" srcId="{7F727115-956F-45E2-BDF5-25634F0EB51F}" destId="{C049D923-D19C-45BC-BB69-D1A900AE970C}" srcOrd="2" destOrd="0" presId="urn:microsoft.com/office/officeart/2005/8/layout/default"/>
    <dgm:cxn modelId="{60D3A5A4-31FC-4497-AE16-AC52B7AA7D78}" type="presParOf" srcId="{7F727115-956F-45E2-BDF5-25634F0EB51F}" destId="{3501D3A2-0A99-4217-89C6-6D13D27DFC25}" srcOrd="3" destOrd="0" presId="urn:microsoft.com/office/officeart/2005/8/layout/default"/>
    <dgm:cxn modelId="{177DEAFE-3E70-4068-935C-58D2E2247BF7}" type="presParOf" srcId="{7F727115-956F-45E2-BDF5-25634F0EB51F}" destId="{8383ABF4-F9FC-4A5A-81F8-289A7013F7F6}" srcOrd="4" destOrd="0" presId="urn:microsoft.com/office/officeart/2005/8/layout/default"/>
    <dgm:cxn modelId="{5CDC21DC-8F46-40B1-A8A0-DB5BF2AA1DB5}" type="presParOf" srcId="{7F727115-956F-45E2-BDF5-25634F0EB51F}" destId="{26F00B43-D5E3-4C97-8361-8E40D141F959}" srcOrd="5" destOrd="0" presId="urn:microsoft.com/office/officeart/2005/8/layout/default"/>
    <dgm:cxn modelId="{397A2710-BECA-4922-9826-597127B2BA6A}" type="presParOf" srcId="{7F727115-956F-45E2-BDF5-25634F0EB51F}" destId="{C9BC10C6-9325-4646-B724-A83D0B546372}" srcOrd="6" destOrd="0" presId="urn:microsoft.com/office/officeart/2005/8/layout/default"/>
    <dgm:cxn modelId="{6604AB6D-610C-4850-8B57-1C0668EEE317}" type="presParOf" srcId="{7F727115-956F-45E2-BDF5-25634F0EB51F}" destId="{779DFDFB-8813-4720-AE85-831226B5AFA8}" srcOrd="7" destOrd="0" presId="urn:microsoft.com/office/officeart/2005/8/layout/default"/>
    <dgm:cxn modelId="{8CB8F530-4F11-41E0-BFF8-DBBDA3DAAA2F}" type="presParOf" srcId="{7F727115-956F-45E2-BDF5-25634F0EB51F}" destId="{9F6A4ECC-80C9-4038-A630-961FE5D7BEB5}"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003137-A50C-44D5-BD95-14EEC2136920}">
      <dsp:nvSpPr>
        <dsp:cNvPr id="0" name=""/>
        <dsp:cNvSpPr/>
      </dsp:nvSpPr>
      <dsp:spPr>
        <a:xfrm>
          <a:off x="860644" y="836936"/>
          <a:ext cx="1612450" cy="1075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Lee E. Buenconsejo-Lum</a:t>
          </a:r>
        </a:p>
      </dsp:txBody>
      <dsp:txXfrm>
        <a:off x="1118636" y="836936"/>
        <a:ext cx="1354458" cy="1075504"/>
      </dsp:txXfrm>
    </dsp:sp>
    <dsp:sp modelId="{64273A62-4D3C-4BB1-BB23-179B10FDDBE8}">
      <dsp:nvSpPr>
        <dsp:cNvPr id="0" name=""/>
        <dsp:cNvSpPr/>
      </dsp:nvSpPr>
      <dsp:spPr>
        <a:xfrm>
          <a:off x="860644" y="1912441"/>
          <a:ext cx="1612450" cy="1075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Youngju Jeong</a:t>
          </a:r>
        </a:p>
      </dsp:txBody>
      <dsp:txXfrm>
        <a:off x="1118636" y="1912441"/>
        <a:ext cx="1354458" cy="1075504"/>
      </dsp:txXfrm>
    </dsp:sp>
    <dsp:sp modelId="{9023F375-6DE4-4C8D-A31A-4C2BFDE2C091}">
      <dsp:nvSpPr>
        <dsp:cNvPr id="0" name=""/>
        <dsp:cNvSpPr/>
      </dsp:nvSpPr>
      <dsp:spPr>
        <a:xfrm>
          <a:off x="860644" y="2987945"/>
          <a:ext cx="1612450" cy="1075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Janos Baksa</a:t>
          </a:r>
        </a:p>
      </dsp:txBody>
      <dsp:txXfrm>
        <a:off x="1118636" y="2987945"/>
        <a:ext cx="1354458" cy="1075504"/>
      </dsp:txXfrm>
    </dsp:sp>
    <dsp:sp modelId="{36B7C289-1013-48D5-B681-A655FA06841C}">
      <dsp:nvSpPr>
        <dsp:cNvPr id="0" name=""/>
        <dsp:cNvSpPr/>
      </dsp:nvSpPr>
      <dsp:spPr>
        <a:xfrm>
          <a:off x="670" y="406949"/>
          <a:ext cx="1074966" cy="10749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b="1" kern="1200" dirty="0"/>
            <a:t>PRCCR</a:t>
          </a:r>
        </a:p>
      </dsp:txBody>
      <dsp:txXfrm>
        <a:off x="158095" y="564374"/>
        <a:ext cx="760116" cy="760116"/>
      </dsp:txXfrm>
    </dsp:sp>
    <dsp:sp modelId="{C8DE07D8-F4AB-47E4-8F00-A9159C5A912F}">
      <dsp:nvSpPr>
        <dsp:cNvPr id="0" name=""/>
        <dsp:cNvSpPr/>
      </dsp:nvSpPr>
      <dsp:spPr>
        <a:xfrm>
          <a:off x="3548061" y="836936"/>
          <a:ext cx="1612450" cy="1075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Sujha Subramanian</a:t>
          </a:r>
        </a:p>
      </dsp:txBody>
      <dsp:txXfrm>
        <a:off x="3806053" y="836936"/>
        <a:ext cx="1354458" cy="1075504"/>
      </dsp:txXfrm>
    </dsp:sp>
    <dsp:sp modelId="{B5928689-6EF3-48FD-90A8-90D2F6E78248}">
      <dsp:nvSpPr>
        <dsp:cNvPr id="0" name=""/>
        <dsp:cNvSpPr/>
      </dsp:nvSpPr>
      <dsp:spPr>
        <a:xfrm>
          <a:off x="3548061" y="1912441"/>
          <a:ext cx="1612450" cy="1075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Patrick Edwards</a:t>
          </a:r>
        </a:p>
      </dsp:txBody>
      <dsp:txXfrm>
        <a:off x="3806053" y="1912441"/>
        <a:ext cx="1354458" cy="1075504"/>
      </dsp:txXfrm>
    </dsp:sp>
    <dsp:sp modelId="{DCA90BA7-DA78-4B01-8302-475264C357FE}">
      <dsp:nvSpPr>
        <dsp:cNvPr id="0" name=""/>
        <dsp:cNvSpPr/>
      </dsp:nvSpPr>
      <dsp:spPr>
        <a:xfrm>
          <a:off x="2688088" y="406949"/>
          <a:ext cx="1074966" cy="10749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b="1" kern="1200" dirty="0"/>
            <a:t>RTI</a:t>
          </a:r>
        </a:p>
      </dsp:txBody>
      <dsp:txXfrm>
        <a:off x="2845513" y="564374"/>
        <a:ext cx="760116" cy="760116"/>
      </dsp:txXfrm>
    </dsp:sp>
    <dsp:sp modelId="{D3618771-88CF-4F55-AA18-C09BDEB5291F}">
      <dsp:nvSpPr>
        <dsp:cNvPr id="0" name=""/>
        <dsp:cNvSpPr/>
      </dsp:nvSpPr>
      <dsp:spPr>
        <a:xfrm>
          <a:off x="6235478" y="836936"/>
          <a:ext cx="1612450" cy="1075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Florence Tangka</a:t>
          </a:r>
        </a:p>
      </dsp:txBody>
      <dsp:txXfrm>
        <a:off x="6493470" y="836936"/>
        <a:ext cx="1354458" cy="1075504"/>
      </dsp:txXfrm>
    </dsp:sp>
    <dsp:sp modelId="{8991F23A-D959-4EA3-93BC-09992C8C26D6}">
      <dsp:nvSpPr>
        <dsp:cNvPr id="0" name=""/>
        <dsp:cNvSpPr/>
      </dsp:nvSpPr>
      <dsp:spPr>
        <a:xfrm>
          <a:off x="6235478" y="1912441"/>
          <a:ext cx="1612450" cy="1075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Paran Pordell</a:t>
          </a:r>
        </a:p>
      </dsp:txBody>
      <dsp:txXfrm>
        <a:off x="6493470" y="1912441"/>
        <a:ext cx="1354458" cy="1075504"/>
      </dsp:txXfrm>
    </dsp:sp>
    <dsp:sp modelId="{DA83317F-8CAB-4043-BC3F-A21E9EAFAFEF}">
      <dsp:nvSpPr>
        <dsp:cNvPr id="0" name=""/>
        <dsp:cNvSpPr/>
      </dsp:nvSpPr>
      <dsp:spPr>
        <a:xfrm>
          <a:off x="6235478" y="2987945"/>
          <a:ext cx="1612450" cy="1075504"/>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06680" rIns="106680" bIns="106680" numCol="1" spcCol="1270" anchor="ctr" anchorCtr="0">
          <a:noAutofit/>
        </a:bodyPr>
        <a:lstStyle/>
        <a:p>
          <a:pPr marL="0" lvl="0" indent="0" algn="l" defTabSz="666750">
            <a:lnSpc>
              <a:spcPct val="90000"/>
            </a:lnSpc>
            <a:spcBef>
              <a:spcPct val="0"/>
            </a:spcBef>
            <a:spcAft>
              <a:spcPct val="35000"/>
            </a:spcAft>
            <a:buNone/>
          </a:pPr>
          <a:r>
            <a:rPr lang="en-US" sz="1500" kern="1200" dirty="0"/>
            <a:t>Mona Saraiya</a:t>
          </a:r>
        </a:p>
      </dsp:txBody>
      <dsp:txXfrm>
        <a:off x="6493470" y="2987945"/>
        <a:ext cx="1354458" cy="1075504"/>
      </dsp:txXfrm>
    </dsp:sp>
    <dsp:sp modelId="{D06D401E-CE1A-499A-BC1E-74C7F7C24E7D}">
      <dsp:nvSpPr>
        <dsp:cNvPr id="0" name=""/>
        <dsp:cNvSpPr/>
      </dsp:nvSpPr>
      <dsp:spPr>
        <a:xfrm>
          <a:off x="5375505" y="406949"/>
          <a:ext cx="1074966" cy="107496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r>
            <a:rPr lang="en-US" sz="1600" b="1" kern="1200" dirty="0"/>
            <a:t>CDC</a:t>
          </a:r>
        </a:p>
      </dsp:txBody>
      <dsp:txXfrm>
        <a:off x="5532930" y="564374"/>
        <a:ext cx="760116" cy="7601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5A02C2-5AD6-4D2B-BAF8-384286215FDB}">
      <dsp:nvSpPr>
        <dsp:cNvPr id="0" name=""/>
        <dsp:cNvSpPr/>
      </dsp:nvSpPr>
      <dsp:spPr>
        <a:xfrm>
          <a:off x="2189" y="2429694"/>
          <a:ext cx="1948525" cy="77941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Background &amp; Motivation</a:t>
          </a:r>
        </a:p>
      </dsp:txBody>
      <dsp:txXfrm>
        <a:off x="391894" y="2429694"/>
        <a:ext cx="1169115" cy="779410"/>
      </dsp:txXfrm>
    </dsp:sp>
    <dsp:sp modelId="{56896864-7D0F-4631-9A47-AAC89E5270C0}">
      <dsp:nvSpPr>
        <dsp:cNvPr id="0" name=""/>
        <dsp:cNvSpPr/>
      </dsp:nvSpPr>
      <dsp:spPr>
        <a:xfrm>
          <a:off x="1755862" y="2429694"/>
          <a:ext cx="1948525" cy="77941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Project Objectives</a:t>
          </a:r>
        </a:p>
      </dsp:txBody>
      <dsp:txXfrm>
        <a:off x="2145567" y="2429694"/>
        <a:ext cx="1169115" cy="779410"/>
      </dsp:txXfrm>
    </dsp:sp>
    <dsp:sp modelId="{083EBD76-399C-4E7C-8BEB-B559FA1F6C3C}">
      <dsp:nvSpPr>
        <dsp:cNvPr id="0" name=""/>
        <dsp:cNvSpPr/>
      </dsp:nvSpPr>
      <dsp:spPr>
        <a:xfrm>
          <a:off x="3509535" y="2429694"/>
          <a:ext cx="1948525" cy="77941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007" tIns="18669" rIns="18669" bIns="18669" numCol="1" spcCol="1270" anchor="ctr" anchorCtr="0">
          <a:noAutofit/>
        </a:bodyPr>
        <a:lstStyle/>
        <a:p>
          <a:pPr marL="0" lvl="0" indent="0" algn="ctr" defTabSz="622300">
            <a:lnSpc>
              <a:spcPct val="90000"/>
            </a:lnSpc>
            <a:spcBef>
              <a:spcPct val="0"/>
            </a:spcBef>
            <a:spcAft>
              <a:spcPct val="35000"/>
            </a:spcAft>
            <a:buNone/>
          </a:pPr>
          <a:r>
            <a:rPr lang="en-US" sz="1400" kern="1200" dirty="0"/>
            <a:t>Methods of Web-Based Cost Assessment</a:t>
          </a:r>
        </a:p>
      </dsp:txBody>
      <dsp:txXfrm>
        <a:off x="3899240" y="2429694"/>
        <a:ext cx="1169115" cy="779410"/>
      </dsp:txXfrm>
    </dsp:sp>
    <dsp:sp modelId="{78313B28-2423-4B23-ADC2-3C5ACFC8B2DA}">
      <dsp:nvSpPr>
        <dsp:cNvPr id="0" name=""/>
        <dsp:cNvSpPr/>
      </dsp:nvSpPr>
      <dsp:spPr>
        <a:xfrm>
          <a:off x="5263208" y="2429694"/>
          <a:ext cx="1948525" cy="77941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Results</a:t>
          </a:r>
        </a:p>
      </dsp:txBody>
      <dsp:txXfrm>
        <a:off x="5652913" y="2429694"/>
        <a:ext cx="1169115" cy="779410"/>
      </dsp:txXfrm>
    </dsp:sp>
    <dsp:sp modelId="{9E63D0E0-D3C0-4E47-A121-725FCD3A9990}">
      <dsp:nvSpPr>
        <dsp:cNvPr id="0" name=""/>
        <dsp:cNvSpPr/>
      </dsp:nvSpPr>
      <dsp:spPr>
        <a:xfrm>
          <a:off x="7016881" y="2429694"/>
          <a:ext cx="1948525" cy="77941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008" tIns="20003" rIns="20003" bIns="20003" numCol="1" spcCol="1270" anchor="ctr" anchorCtr="0">
          <a:noAutofit/>
        </a:bodyPr>
        <a:lstStyle/>
        <a:p>
          <a:pPr marL="0" lvl="0" indent="0" algn="ctr" defTabSz="666750">
            <a:lnSpc>
              <a:spcPct val="90000"/>
            </a:lnSpc>
            <a:spcBef>
              <a:spcPct val="0"/>
            </a:spcBef>
            <a:spcAft>
              <a:spcPct val="35000"/>
            </a:spcAft>
            <a:buNone/>
          </a:pPr>
          <a:r>
            <a:rPr lang="en-US" sz="1500" kern="1200" dirty="0"/>
            <a:t>Conclusions &amp; Implications</a:t>
          </a:r>
        </a:p>
      </dsp:txBody>
      <dsp:txXfrm>
        <a:off x="7406586" y="2429694"/>
        <a:ext cx="1169115" cy="7794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B975C3-EF03-4D0F-B328-AD0A317AB252}">
      <dsp:nvSpPr>
        <dsp:cNvPr id="0" name=""/>
        <dsp:cNvSpPr/>
      </dsp:nvSpPr>
      <dsp:spPr>
        <a:xfrm>
          <a:off x="-4594335" y="-704407"/>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9D27287-E5C1-4C67-90DF-760B55DD49F1}">
      <dsp:nvSpPr>
        <dsp:cNvPr id="0" name=""/>
        <dsp:cNvSpPr/>
      </dsp:nvSpPr>
      <dsp:spPr>
        <a:xfrm>
          <a:off x="328048" y="214010"/>
          <a:ext cx="5712764" cy="4278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Identify sources of support</a:t>
          </a:r>
        </a:p>
      </dsp:txBody>
      <dsp:txXfrm>
        <a:off x="328048" y="214010"/>
        <a:ext cx="5712764" cy="427857"/>
      </dsp:txXfrm>
    </dsp:sp>
    <dsp:sp modelId="{E5BE42C9-746D-4B03-A9F3-7515A8B9C633}">
      <dsp:nvSpPr>
        <dsp:cNvPr id="0" name=""/>
        <dsp:cNvSpPr/>
      </dsp:nvSpPr>
      <dsp:spPr>
        <a:xfrm>
          <a:off x="60637" y="160528"/>
          <a:ext cx="534822" cy="534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E3B4A94-69B6-471E-9CDC-F0A9DD56C6E5}">
      <dsp:nvSpPr>
        <dsp:cNvPr id="0" name=""/>
        <dsp:cNvSpPr/>
      </dsp:nvSpPr>
      <dsp:spPr>
        <a:xfrm>
          <a:off x="679991" y="855715"/>
          <a:ext cx="5360822" cy="4278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Budget planning</a:t>
          </a:r>
        </a:p>
      </dsp:txBody>
      <dsp:txXfrm>
        <a:off x="679991" y="855715"/>
        <a:ext cx="5360822" cy="427857"/>
      </dsp:txXfrm>
    </dsp:sp>
    <dsp:sp modelId="{FB67C98C-2238-4048-813D-A977AF6D6742}">
      <dsp:nvSpPr>
        <dsp:cNvPr id="0" name=""/>
        <dsp:cNvSpPr/>
      </dsp:nvSpPr>
      <dsp:spPr>
        <a:xfrm>
          <a:off x="412579" y="802233"/>
          <a:ext cx="534822" cy="534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8AC1A6A-48B3-443F-95AF-D532D877D543}">
      <dsp:nvSpPr>
        <dsp:cNvPr id="0" name=""/>
        <dsp:cNvSpPr/>
      </dsp:nvSpPr>
      <dsp:spPr>
        <a:xfrm>
          <a:off x="840925" y="1497421"/>
          <a:ext cx="5199888" cy="4278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Assess cost drivers</a:t>
          </a:r>
        </a:p>
      </dsp:txBody>
      <dsp:txXfrm>
        <a:off x="840925" y="1497421"/>
        <a:ext cx="5199888" cy="427857"/>
      </dsp:txXfrm>
    </dsp:sp>
    <dsp:sp modelId="{BE89092A-2BCC-4A5E-AD0B-580CD4B075DA}">
      <dsp:nvSpPr>
        <dsp:cNvPr id="0" name=""/>
        <dsp:cNvSpPr/>
      </dsp:nvSpPr>
      <dsp:spPr>
        <a:xfrm>
          <a:off x="573514" y="1443939"/>
          <a:ext cx="534822" cy="534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049429-BD8E-4539-AEF8-259D70532FBC}">
      <dsp:nvSpPr>
        <dsp:cNvPr id="0" name=""/>
        <dsp:cNvSpPr/>
      </dsp:nvSpPr>
      <dsp:spPr>
        <a:xfrm>
          <a:off x="840925" y="2138720"/>
          <a:ext cx="5199888" cy="4278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Operational improvements</a:t>
          </a:r>
        </a:p>
      </dsp:txBody>
      <dsp:txXfrm>
        <a:off x="840925" y="2138720"/>
        <a:ext cx="5199888" cy="427857"/>
      </dsp:txXfrm>
    </dsp:sp>
    <dsp:sp modelId="{7FACFD9E-5D18-4B25-B20F-3BD1A6E2DB95}">
      <dsp:nvSpPr>
        <dsp:cNvPr id="0" name=""/>
        <dsp:cNvSpPr/>
      </dsp:nvSpPr>
      <dsp:spPr>
        <a:xfrm>
          <a:off x="573514" y="2085238"/>
          <a:ext cx="534822" cy="534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65C0AED-4FD8-4272-9CFC-C0C5D6D0B5F8}">
      <dsp:nvSpPr>
        <dsp:cNvPr id="0" name=""/>
        <dsp:cNvSpPr/>
      </dsp:nvSpPr>
      <dsp:spPr>
        <a:xfrm>
          <a:off x="679991" y="2780426"/>
          <a:ext cx="5360822" cy="4278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Comparative cost data</a:t>
          </a:r>
        </a:p>
      </dsp:txBody>
      <dsp:txXfrm>
        <a:off x="679991" y="2780426"/>
        <a:ext cx="5360822" cy="427857"/>
      </dsp:txXfrm>
    </dsp:sp>
    <dsp:sp modelId="{97335BE0-ECEA-4610-9363-A4979D983BD1}">
      <dsp:nvSpPr>
        <dsp:cNvPr id="0" name=""/>
        <dsp:cNvSpPr/>
      </dsp:nvSpPr>
      <dsp:spPr>
        <a:xfrm>
          <a:off x="412579" y="2726944"/>
          <a:ext cx="534822" cy="534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29F241-BFE8-499C-81EB-2A8056368A37}">
      <dsp:nvSpPr>
        <dsp:cNvPr id="0" name=""/>
        <dsp:cNvSpPr/>
      </dsp:nvSpPr>
      <dsp:spPr>
        <a:xfrm>
          <a:off x="328048" y="3422131"/>
          <a:ext cx="5712764" cy="427857"/>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9612" tIns="58420" rIns="58420" bIns="58420" numCol="1" spcCol="1270" anchor="ctr" anchorCtr="0">
          <a:noAutofit/>
        </a:bodyPr>
        <a:lstStyle/>
        <a:p>
          <a:pPr marL="0" lvl="0" indent="0" algn="l" defTabSz="1022350">
            <a:lnSpc>
              <a:spcPct val="90000"/>
            </a:lnSpc>
            <a:spcBef>
              <a:spcPct val="0"/>
            </a:spcBef>
            <a:spcAft>
              <a:spcPct val="35000"/>
            </a:spcAft>
            <a:buNone/>
          </a:pPr>
          <a:r>
            <a:rPr lang="en-US" sz="2300" kern="1200" dirty="0"/>
            <a:t>Sustainability</a:t>
          </a:r>
        </a:p>
      </dsp:txBody>
      <dsp:txXfrm>
        <a:off x="328048" y="3422131"/>
        <a:ext cx="5712764" cy="427857"/>
      </dsp:txXfrm>
    </dsp:sp>
    <dsp:sp modelId="{FF907853-7163-483F-BC19-E28DF46A3363}">
      <dsp:nvSpPr>
        <dsp:cNvPr id="0" name=""/>
        <dsp:cNvSpPr/>
      </dsp:nvSpPr>
      <dsp:spPr>
        <a:xfrm>
          <a:off x="60637" y="3368649"/>
          <a:ext cx="534822" cy="534822"/>
        </a:xfrm>
        <a:prstGeom prst="ellipse">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18C77A-1A38-49F7-957F-A497BCDE0D1A}">
      <dsp:nvSpPr>
        <dsp:cNvPr id="0" name=""/>
        <dsp:cNvSpPr/>
      </dsp:nvSpPr>
      <dsp:spPr>
        <a:xfrm rot="5400000">
          <a:off x="5254641" y="-2204838"/>
          <a:ext cx="68297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Developed a web-based costing tool (</a:t>
          </a:r>
          <a:r>
            <a:rPr lang="en-US" sz="1500" i="1" kern="1200" dirty="0" err="1"/>
            <a:t>IntRegCosting</a:t>
          </a:r>
          <a:r>
            <a:rPr lang="en-US" sz="1500" i="1" kern="1200" dirty="0"/>
            <a:t> Tool</a:t>
          </a:r>
          <a:r>
            <a:rPr lang="en-US" sz="1500" kern="1200" dirty="0"/>
            <a:t>)</a:t>
          </a:r>
        </a:p>
        <a:p>
          <a:pPr marL="114300" lvl="1" indent="-114300" algn="l" defTabSz="666750">
            <a:lnSpc>
              <a:spcPct val="90000"/>
            </a:lnSpc>
            <a:spcBef>
              <a:spcPct val="0"/>
            </a:spcBef>
            <a:spcAft>
              <a:spcPct val="15000"/>
            </a:spcAft>
            <a:buChar char="•"/>
          </a:pPr>
          <a:r>
            <a:rPr lang="en-US" sz="1500" kern="1200" dirty="0"/>
            <a:t>Pilot tested costing tool among international registries</a:t>
          </a:r>
        </a:p>
      </dsp:txBody>
      <dsp:txXfrm rot="-5400000">
        <a:off x="2962656" y="120487"/>
        <a:ext cx="5233604" cy="616293"/>
      </dsp:txXfrm>
    </dsp:sp>
    <dsp:sp modelId="{0C24E1D7-4177-4CEB-B23A-0110C4C648DC}">
      <dsp:nvSpPr>
        <dsp:cNvPr id="0" name=""/>
        <dsp:cNvSpPr/>
      </dsp:nvSpPr>
      <dsp:spPr>
        <a:xfrm>
          <a:off x="0" y="1774"/>
          <a:ext cx="2962656" cy="8537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Tool development</a:t>
          </a:r>
        </a:p>
      </dsp:txBody>
      <dsp:txXfrm>
        <a:off x="41675" y="43449"/>
        <a:ext cx="2879306" cy="770366"/>
      </dsp:txXfrm>
    </dsp:sp>
    <dsp:sp modelId="{9B01EDDE-2425-409C-B989-D46948E62D1C}">
      <dsp:nvSpPr>
        <dsp:cNvPr id="0" name=""/>
        <dsp:cNvSpPr/>
      </dsp:nvSpPr>
      <dsp:spPr>
        <a:xfrm rot="5400000">
          <a:off x="5254641" y="-1308435"/>
          <a:ext cx="68297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Series of webinars; User’s Guide</a:t>
          </a:r>
        </a:p>
        <a:p>
          <a:pPr marL="114300" lvl="1" indent="-114300" algn="l" defTabSz="666750">
            <a:lnSpc>
              <a:spcPct val="90000"/>
            </a:lnSpc>
            <a:spcBef>
              <a:spcPct val="0"/>
            </a:spcBef>
            <a:spcAft>
              <a:spcPct val="15000"/>
            </a:spcAft>
            <a:buChar char="•"/>
          </a:pPr>
          <a:r>
            <a:rPr lang="en-US" sz="1500" kern="1200" dirty="0"/>
            <a:t>In-person meeting to introduce staff to costing assessment</a:t>
          </a:r>
        </a:p>
      </dsp:txBody>
      <dsp:txXfrm rot="-5400000">
        <a:off x="2962656" y="1016890"/>
        <a:ext cx="5233604" cy="616293"/>
      </dsp:txXfrm>
    </dsp:sp>
    <dsp:sp modelId="{1C7B9AE7-2073-450E-A6F4-A713856D40C4}">
      <dsp:nvSpPr>
        <dsp:cNvPr id="0" name=""/>
        <dsp:cNvSpPr/>
      </dsp:nvSpPr>
      <dsp:spPr>
        <a:xfrm>
          <a:off x="0" y="898177"/>
          <a:ext cx="2962656" cy="8537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Training</a:t>
          </a:r>
        </a:p>
      </dsp:txBody>
      <dsp:txXfrm>
        <a:off x="41675" y="939852"/>
        <a:ext cx="2879306" cy="770366"/>
      </dsp:txXfrm>
    </dsp:sp>
    <dsp:sp modelId="{06F113DC-BC00-4AFF-8848-8EA3A52699F9}">
      <dsp:nvSpPr>
        <dsp:cNvPr id="0" name=""/>
        <dsp:cNvSpPr/>
      </dsp:nvSpPr>
      <dsp:spPr>
        <a:xfrm rot="5400000">
          <a:off x="5254641" y="-412033"/>
          <a:ext cx="68297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Detailed cost information reported for 11 USAPI registries for a one-year time period</a:t>
          </a:r>
        </a:p>
      </dsp:txBody>
      <dsp:txXfrm rot="-5400000">
        <a:off x="2962656" y="1913292"/>
        <a:ext cx="5233604" cy="616293"/>
      </dsp:txXfrm>
    </dsp:sp>
    <dsp:sp modelId="{31C99180-4F10-476E-B758-A23C155414FB}">
      <dsp:nvSpPr>
        <dsp:cNvPr id="0" name=""/>
        <dsp:cNvSpPr/>
      </dsp:nvSpPr>
      <dsp:spPr>
        <a:xfrm>
          <a:off x="0" y="1794580"/>
          <a:ext cx="2962656" cy="8537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Data collection</a:t>
          </a:r>
        </a:p>
      </dsp:txBody>
      <dsp:txXfrm>
        <a:off x="41675" y="1836255"/>
        <a:ext cx="2879306" cy="770366"/>
      </dsp:txXfrm>
    </dsp:sp>
    <dsp:sp modelId="{4A5FDF82-B60A-48FC-86F5-0B0F8EE22EE5}">
      <dsp:nvSpPr>
        <dsp:cNvPr id="0" name=""/>
        <dsp:cNvSpPr/>
      </dsp:nvSpPr>
      <dsp:spPr>
        <a:xfrm rot="5400000">
          <a:off x="5254641" y="484369"/>
          <a:ext cx="682973" cy="526694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28575" rIns="57150" bIns="2857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a:t>Data validations</a:t>
          </a:r>
        </a:p>
        <a:p>
          <a:pPr marL="114300" lvl="1" indent="-114300" algn="l" defTabSz="666750">
            <a:lnSpc>
              <a:spcPct val="90000"/>
            </a:lnSpc>
            <a:spcBef>
              <a:spcPct val="0"/>
            </a:spcBef>
            <a:spcAft>
              <a:spcPct val="15000"/>
            </a:spcAft>
            <a:buChar char="•"/>
          </a:pPr>
          <a:r>
            <a:rPr lang="en-US" sz="1500" kern="1200" dirty="0"/>
            <a:t>Generation of activity-based costs &amp; other outputs</a:t>
          </a:r>
        </a:p>
      </dsp:txBody>
      <dsp:txXfrm rot="-5400000">
        <a:off x="2962656" y="2809694"/>
        <a:ext cx="5233604" cy="616293"/>
      </dsp:txXfrm>
    </dsp:sp>
    <dsp:sp modelId="{BBC96643-5D9C-4477-9085-B0A393633F79}">
      <dsp:nvSpPr>
        <dsp:cNvPr id="0" name=""/>
        <dsp:cNvSpPr/>
      </dsp:nvSpPr>
      <dsp:spPr>
        <a:xfrm>
          <a:off x="0" y="2690983"/>
          <a:ext cx="2962656" cy="85371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marL="0" lvl="0" indent="0" algn="ctr" defTabSz="1111250">
            <a:lnSpc>
              <a:spcPct val="90000"/>
            </a:lnSpc>
            <a:spcBef>
              <a:spcPct val="0"/>
            </a:spcBef>
            <a:spcAft>
              <a:spcPct val="35000"/>
            </a:spcAft>
            <a:buNone/>
          </a:pPr>
          <a:r>
            <a:rPr lang="en-US" sz="2500" kern="1200" dirty="0"/>
            <a:t>Quality review &amp; analysis</a:t>
          </a:r>
        </a:p>
      </dsp:txBody>
      <dsp:txXfrm>
        <a:off x="41675" y="2732658"/>
        <a:ext cx="2879306" cy="77036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470BF1-820D-4B34-BADE-3E41166715EE}">
      <dsp:nvSpPr>
        <dsp:cNvPr id="0" name=""/>
        <dsp:cNvSpPr/>
      </dsp:nvSpPr>
      <dsp:spPr>
        <a:xfrm rot="5400000">
          <a:off x="-230460" y="232500"/>
          <a:ext cx="1536403" cy="107548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Registry Operations</a:t>
          </a:r>
        </a:p>
      </dsp:txBody>
      <dsp:txXfrm rot="-5400000">
        <a:off x="1" y="539780"/>
        <a:ext cx="1075482" cy="460921"/>
      </dsp:txXfrm>
    </dsp:sp>
    <dsp:sp modelId="{24620902-8AE7-489C-B79A-7A32D5D623F9}">
      <dsp:nvSpPr>
        <dsp:cNvPr id="0" name=""/>
        <dsp:cNvSpPr/>
      </dsp:nvSpPr>
      <dsp:spPr>
        <a:xfrm rot="5400000">
          <a:off x="2781610" y="-1704087"/>
          <a:ext cx="998662" cy="44109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Registry Background</a:t>
          </a:r>
        </a:p>
        <a:p>
          <a:pPr marL="114300" lvl="1" indent="-114300" algn="l" defTabSz="622300">
            <a:lnSpc>
              <a:spcPct val="90000"/>
            </a:lnSpc>
            <a:spcBef>
              <a:spcPct val="0"/>
            </a:spcBef>
            <a:spcAft>
              <a:spcPct val="15000"/>
            </a:spcAft>
            <a:buChar char="•"/>
          </a:pPr>
          <a:r>
            <a:rPr lang="en-US" sz="1400" kern="1200" dirty="0"/>
            <a:t>Funding Sources</a:t>
          </a:r>
        </a:p>
        <a:p>
          <a:pPr marL="114300" lvl="1" indent="-114300" algn="l" defTabSz="622300">
            <a:lnSpc>
              <a:spcPct val="90000"/>
            </a:lnSpc>
            <a:spcBef>
              <a:spcPct val="0"/>
            </a:spcBef>
            <a:spcAft>
              <a:spcPct val="15000"/>
            </a:spcAft>
            <a:buChar char="•"/>
          </a:pPr>
          <a:r>
            <a:rPr lang="en-US" sz="1400" kern="1200" dirty="0"/>
            <a:t>Data Collection Approach</a:t>
          </a:r>
        </a:p>
        <a:p>
          <a:pPr marL="114300" lvl="1" indent="-114300" algn="l" defTabSz="622300">
            <a:lnSpc>
              <a:spcPct val="90000"/>
            </a:lnSpc>
            <a:spcBef>
              <a:spcPct val="0"/>
            </a:spcBef>
            <a:spcAft>
              <a:spcPct val="15000"/>
            </a:spcAft>
            <a:buChar char="•"/>
          </a:pPr>
          <a:r>
            <a:rPr lang="en-US" sz="1400" kern="1200" dirty="0"/>
            <a:t>Narrative Feedback</a:t>
          </a:r>
        </a:p>
      </dsp:txBody>
      <dsp:txXfrm rot="-5400000">
        <a:off x="1075483" y="50791"/>
        <a:ext cx="4362166" cy="901160"/>
      </dsp:txXfrm>
    </dsp:sp>
    <dsp:sp modelId="{6A9188F0-01BF-44FC-ABC5-25576EF40F69}">
      <dsp:nvSpPr>
        <dsp:cNvPr id="0" name=""/>
        <dsp:cNvSpPr/>
      </dsp:nvSpPr>
      <dsp:spPr>
        <a:xfrm rot="5400000">
          <a:off x="-230460" y="1574040"/>
          <a:ext cx="1536403" cy="107548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 Personnel</a:t>
          </a:r>
        </a:p>
      </dsp:txBody>
      <dsp:txXfrm rot="-5400000">
        <a:off x="1" y="1881320"/>
        <a:ext cx="1075482" cy="460921"/>
      </dsp:txXfrm>
    </dsp:sp>
    <dsp:sp modelId="{9BC8FABD-6D2C-4E99-8D34-8F1274966957}">
      <dsp:nvSpPr>
        <dsp:cNvPr id="0" name=""/>
        <dsp:cNvSpPr/>
      </dsp:nvSpPr>
      <dsp:spPr>
        <a:xfrm rot="5400000">
          <a:off x="2781610" y="-362547"/>
          <a:ext cx="998662" cy="44109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Registry Personnel</a:t>
          </a:r>
        </a:p>
        <a:p>
          <a:pPr marL="114300" lvl="1" indent="-114300" algn="l" defTabSz="622300">
            <a:lnSpc>
              <a:spcPct val="90000"/>
            </a:lnSpc>
            <a:spcBef>
              <a:spcPct val="0"/>
            </a:spcBef>
            <a:spcAft>
              <a:spcPct val="15000"/>
            </a:spcAft>
            <a:buChar char="•"/>
          </a:pPr>
          <a:r>
            <a:rPr lang="en-US" sz="1400" kern="1200" dirty="0"/>
            <a:t>Personnel Activities</a:t>
          </a:r>
        </a:p>
        <a:p>
          <a:pPr marL="114300" lvl="1" indent="-114300" algn="l" defTabSz="622300">
            <a:lnSpc>
              <a:spcPct val="90000"/>
            </a:lnSpc>
            <a:spcBef>
              <a:spcPct val="0"/>
            </a:spcBef>
            <a:spcAft>
              <a:spcPct val="15000"/>
            </a:spcAft>
            <a:buChar char="•"/>
          </a:pPr>
          <a:r>
            <a:rPr lang="en-US" sz="1400" kern="1200" dirty="0"/>
            <a:t>Other Personnel</a:t>
          </a:r>
        </a:p>
      </dsp:txBody>
      <dsp:txXfrm rot="-5400000">
        <a:off x="1075483" y="1392331"/>
        <a:ext cx="4362166" cy="901160"/>
      </dsp:txXfrm>
    </dsp:sp>
    <dsp:sp modelId="{E54059C0-8AD3-4780-BCF3-7FF13F6947EB}">
      <dsp:nvSpPr>
        <dsp:cNvPr id="0" name=""/>
        <dsp:cNvSpPr/>
      </dsp:nvSpPr>
      <dsp:spPr>
        <a:xfrm rot="5400000">
          <a:off x="-230460" y="2915580"/>
          <a:ext cx="1536403" cy="107548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dirty="0"/>
            <a:t>Other Costs</a:t>
          </a:r>
        </a:p>
      </dsp:txBody>
      <dsp:txXfrm rot="-5400000">
        <a:off x="1" y="3222860"/>
        <a:ext cx="1075482" cy="460921"/>
      </dsp:txXfrm>
    </dsp:sp>
    <dsp:sp modelId="{0745D850-3610-439E-82EE-579BF6838488}">
      <dsp:nvSpPr>
        <dsp:cNvPr id="0" name=""/>
        <dsp:cNvSpPr/>
      </dsp:nvSpPr>
      <dsp:spPr>
        <a:xfrm rot="5400000">
          <a:off x="2781610" y="978992"/>
          <a:ext cx="998662" cy="441091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a:t>Computers, Travel, Training, and Other Materials</a:t>
          </a:r>
        </a:p>
        <a:p>
          <a:pPr marL="114300" lvl="1" indent="-114300" algn="l" defTabSz="622300">
            <a:lnSpc>
              <a:spcPct val="90000"/>
            </a:lnSpc>
            <a:spcBef>
              <a:spcPct val="0"/>
            </a:spcBef>
            <a:spcAft>
              <a:spcPct val="15000"/>
            </a:spcAft>
            <a:buChar char="•"/>
          </a:pPr>
          <a:r>
            <a:rPr lang="en-US" sz="1400" kern="1200" dirty="0"/>
            <a:t>Software</a:t>
          </a:r>
        </a:p>
        <a:p>
          <a:pPr marL="114300" lvl="1" indent="-114300" algn="l" defTabSz="622300">
            <a:lnSpc>
              <a:spcPct val="90000"/>
            </a:lnSpc>
            <a:spcBef>
              <a:spcPct val="0"/>
            </a:spcBef>
            <a:spcAft>
              <a:spcPct val="15000"/>
            </a:spcAft>
            <a:buChar char="•"/>
          </a:pPr>
          <a:r>
            <a:rPr lang="en-US" sz="1400" kern="1200" dirty="0"/>
            <a:t>Overhead &amp; Administrative</a:t>
          </a:r>
        </a:p>
      </dsp:txBody>
      <dsp:txXfrm rot="-5400000">
        <a:off x="1075483" y="2733871"/>
        <a:ext cx="4362166" cy="90116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87327D-1695-426B-B467-5B157238150A}">
      <dsp:nvSpPr>
        <dsp:cNvPr id="0" name=""/>
        <dsp:cNvSpPr/>
      </dsp:nvSpPr>
      <dsp:spPr>
        <a:xfrm>
          <a:off x="916483"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Building capacity</a:t>
          </a:r>
        </a:p>
      </dsp:txBody>
      <dsp:txXfrm>
        <a:off x="916483" y="1984"/>
        <a:ext cx="2030015" cy="1218009"/>
      </dsp:txXfrm>
    </dsp:sp>
    <dsp:sp modelId="{C049D923-D19C-45BC-BB69-D1A900AE970C}">
      <dsp:nvSpPr>
        <dsp:cNvPr id="0" name=""/>
        <dsp:cNvSpPr/>
      </dsp:nvSpPr>
      <dsp:spPr>
        <a:xfrm>
          <a:off x="3149500" y="1984"/>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More intensive training</a:t>
          </a:r>
        </a:p>
      </dsp:txBody>
      <dsp:txXfrm>
        <a:off x="3149500" y="1984"/>
        <a:ext cx="2030015" cy="1218009"/>
      </dsp:txXfrm>
    </dsp:sp>
    <dsp:sp modelId="{8383ABF4-F9FC-4A5A-81F8-289A7013F7F6}">
      <dsp:nvSpPr>
        <dsp:cNvPr id="0" name=""/>
        <dsp:cNvSpPr/>
      </dsp:nvSpPr>
      <dsp:spPr>
        <a:xfrm>
          <a:off x="916483"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On-site technical assistance</a:t>
          </a:r>
        </a:p>
      </dsp:txBody>
      <dsp:txXfrm>
        <a:off x="916483" y="1422995"/>
        <a:ext cx="2030015" cy="1218009"/>
      </dsp:txXfrm>
    </dsp:sp>
    <dsp:sp modelId="{C9BC10C6-9325-4646-B724-A83D0B546372}">
      <dsp:nvSpPr>
        <dsp:cNvPr id="0" name=""/>
        <dsp:cNvSpPr/>
      </dsp:nvSpPr>
      <dsp:spPr>
        <a:xfrm>
          <a:off x="3149500" y="1422995"/>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Partnerships (WHO Pacific Hub)</a:t>
          </a:r>
        </a:p>
      </dsp:txBody>
      <dsp:txXfrm>
        <a:off x="3149500" y="1422995"/>
        <a:ext cx="2030015" cy="1218009"/>
      </dsp:txXfrm>
    </dsp:sp>
    <dsp:sp modelId="{9F6A4ECC-80C9-4038-A630-961FE5D7BEB5}">
      <dsp:nvSpPr>
        <dsp:cNvPr id="0" name=""/>
        <dsp:cNvSpPr/>
      </dsp:nvSpPr>
      <dsp:spPr>
        <a:xfrm>
          <a:off x="2032992" y="2844006"/>
          <a:ext cx="2030015" cy="121800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Electronic methods</a:t>
          </a:r>
        </a:p>
      </dsp:txBody>
      <dsp:txXfrm>
        <a:off x="2032992" y="2844006"/>
        <a:ext cx="2030015" cy="1218009"/>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0.00617</cdr:x>
      <cdr:y>0.26235</cdr:y>
    </cdr:from>
    <cdr:to>
      <cdr:x>0.00675</cdr:x>
      <cdr:y>0.26235</cdr:y>
    </cdr:to>
    <cdr:grpSp>
      <cdr:nvGrpSpPr>
        <cdr:cNvPr id="2" name="Group 1">
          <a:extLst xmlns:a="http://schemas.openxmlformats.org/drawingml/2006/main">
            <a:ext uri="{FF2B5EF4-FFF2-40B4-BE49-F238E27FC236}">
              <a16:creationId xmlns:a16="http://schemas.microsoft.com/office/drawing/2014/main" id="{322004D8-FEDD-49E8-BFAB-FFCD4564EBD7}"/>
            </a:ext>
          </a:extLst>
        </cdr:cNvPr>
        <cdr:cNvGrpSpPr>
          <a:grpSpLocks xmlns:a="http://schemas.openxmlformats.org/drawingml/2006/main"/>
        </cdr:cNvGrpSpPr>
      </cdr:nvGrpSpPr>
      <cdr:grpSpPr bwMode="auto">
        <a:xfrm xmlns:a="http://schemas.openxmlformats.org/drawingml/2006/main">
          <a:off x="50777" y="930418"/>
          <a:ext cx="4773" cy="0"/>
          <a:chOff x="35" y="-2026"/>
          <a:chExt cx="3" cy="0"/>
        </a:xfrm>
      </cdr:grpSpPr>
      <cdr:sp macro="" textlink="">
        <cdr:nvSpPr>
          <cdr:cNvPr id="3" name="Rectangle 2"/>
          <cdr:cNvSpPr>
            <a:spLocks xmlns:a="http://schemas.openxmlformats.org/drawingml/2006/main" noChangeArrowheads="1"/>
          </cdr:cNvSpPr>
        </cdr:nvSpPr>
        <cdr:spPr bwMode="auto">
          <a:xfrm xmlns:a="http://schemas.openxmlformats.org/drawingml/2006/main">
            <a:off x="35" y="-2026"/>
            <a:ext cx="3" cy="0"/>
          </a:xfrm>
          <a:prstGeom xmlns:a="http://schemas.openxmlformats.org/drawingml/2006/main" prst="rect">
            <a:avLst/>
          </a:prstGeom>
          <a:solidFill xmlns:a="http://schemas.openxmlformats.org/drawingml/2006/main">
            <a:srgbClr val="000000"/>
          </a:solidFill>
          <a:ln xmlns:a="http://schemas.openxmlformats.org/drawingml/2006/main" w="9525">
            <a:noFill/>
            <a:miter lim="800000"/>
            <a:headEnd/>
            <a:tailEnd/>
          </a:ln>
        </cdr:spPr>
        <cdr:txBody>
          <a:bodyPr xmlns:a="http://schemas.openxmlformats.org/drawingml/2006/main"/>
          <a:lstStyle xmlns:a="http://schemas.openxmlformats.org/drawingml/2006/main">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a:lstStyle>
          <a:p xmlns:a="http://schemas.openxmlformats.org/drawingml/2006/main">
            <a:endParaRPr lang="en-US" dirty="0"/>
          </a:p>
        </cdr:txBody>
      </cdr:sp>
      <cdr:sp macro="" textlink="">
        <cdr:nvSpPr>
          <cdr:cNvPr id="4" name="Rectangle 3"/>
          <cdr:cNvSpPr>
            <a:spLocks xmlns:a="http://schemas.openxmlformats.org/drawingml/2006/main" noChangeArrowheads="1"/>
          </cdr:cNvSpPr>
        </cdr:nvSpPr>
        <cdr:spPr bwMode="auto">
          <a:xfrm xmlns:a="http://schemas.openxmlformats.org/drawingml/2006/main">
            <a:off x="35" y="-2026"/>
            <a:ext cx="3" cy="0"/>
          </a:xfrm>
          <a:prstGeom xmlns:a="http://schemas.openxmlformats.org/drawingml/2006/main" prst="rect">
            <a:avLst/>
          </a:prstGeom>
          <a:solidFill xmlns:a="http://schemas.openxmlformats.org/drawingml/2006/main">
            <a:srgbClr val="1F007F"/>
          </a:solidFill>
          <a:ln xmlns:a="http://schemas.openxmlformats.org/drawingml/2006/main" w="9525">
            <a:noFill/>
            <a:miter lim="800000"/>
            <a:headEnd/>
            <a:tailEnd/>
          </a:ln>
        </cdr:spPr>
        <cdr:txBody>
          <a:bodyPr xmlns:a="http://schemas.openxmlformats.org/drawingml/2006/main"/>
          <a:lstStyle xmlns:a="http://schemas.openxmlformats.org/drawingml/2006/main">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a:lstStyle>
          <a:p xmlns:a="http://schemas.openxmlformats.org/drawingml/2006/main">
            <a:endParaRPr lang="en-US" dirty="0"/>
          </a:p>
        </cdr:txBody>
      </cdr:sp>
      <cdr:sp macro="" textlink="">
        <cdr:nvSpPr>
          <cdr:cNvPr id="5" name="Freeform 4"/>
          <cdr:cNvSpPr>
            <a:spLocks xmlns:a="http://schemas.openxmlformats.org/drawingml/2006/main"/>
          </cdr:cNvSpPr>
        </cdr:nvSpPr>
        <cdr:spPr bwMode="auto">
          <a:xfrm xmlns:a="http://schemas.openxmlformats.org/drawingml/2006/main">
            <a:off x="35" y="-2026"/>
            <a:ext cx="3" cy="0"/>
          </a:xfrm>
          <a:custGeom xmlns:a="http://schemas.openxmlformats.org/drawingml/2006/main">
            <a:avLst/>
            <a:gdLst>
              <a:gd name="T0" fmla="*/ 0 w 9940"/>
              <a:gd name="T1" fmla="*/ 147 h 294"/>
              <a:gd name="T2" fmla="*/ 4971 w 9940"/>
              <a:gd name="T3" fmla="*/ 147 h 294"/>
              <a:gd name="T4" fmla="*/ 4971 w 9940"/>
              <a:gd name="T5" fmla="*/ 0 h 294"/>
              <a:gd name="T6" fmla="*/ 4951 w 9940"/>
              <a:gd name="T7" fmla="*/ 22 h 294"/>
              <a:gd name="T8" fmla="*/ 4951 w 9940"/>
              <a:gd name="T9" fmla="*/ 114 h 294"/>
              <a:gd name="T10" fmla="*/ 15 w 9940"/>
              <a:gd name="T11" fmla="*/ 114 h 294"/>
              <a:gd name="T12" fmla="*/ 0 w 9940"/>
              <a:gd name="T13" fmla="*/ 147 h 294"/>
              <a:gd name="T14" fmla="*/ 0 60000 65536"/>
              <a:gd name="T15" fmla="*/ 0 60000 65536"/>
              <a:gd name="T16" fmla="*/ 0 60000 65536"/>
              <a:gd name="T17" fmla="*/ 0 60000 65536"/>
              <a:gd name="T18" fmla="*/ 0 60000 65536"/>
              <a:gd name="T19" fmla="*/ 0 60000 65536"/>
              <a:gd name="T20" fmla="*/ 0 60000 65536"/>
              <a:gd name="T21" fmla="*/ 0 w 9940"/>
              <a:gd name="T22" fmla="*/ 0 h 294"/>
              <a:gd name="T23" fmla="*/ 9940 w 9940"/>
              <a:gd name="T24" fmla="*/ 294 h 29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940" h="294">
                <a:moveTo>
                  <a:pt x="0" y="294"/>
                </a:moveTo>
                <a:lnTo>
                  <a:pt x="9940" y="294"/>
                </a:lnTo>
                <a:lnTo>
                  <a:pt x="9940" y="0"/>
                </a:lnTo>
                <a:lnTo>
                  <a:pt x="9900" y="44"/>
                </a:lnTo>
                <a:lnTo>
                  <a:pt x="9900" y="229"/>
                </a:lnTo>
                <a:lnTo>
                  <a:pt x="30" y="229"/>
                </a:lnTo>
                <a:lnTo>
                  <a:pt x="0" y="294"/>
                </a:lnTo>
                <a:close/>
              </a:path>
            </a:pathLst>
          </a:custGeom>
          <a:solidFill xmlns:a="http://schemas.openxmlformats.org/drawingml/2006/main">
            <a:srgbClr val="00E100"/>
          </a:solidFill>
          <a:ln xmlns:a="http://schemas.openxmlformats.org/drawingml/2006/main" w="9525">
            <a:noFill/>
            <a:round/>
            <a:headEnd/>
            <a:tailEnd/>
          </a:ln>
        </cdr:spPr>
        <cdr:txBody>
          <a:bodyPr xmlns:a="http://schemas.openxmlformats.org/drawingml/2006/main"/>
          <a:lstStyle xmlns:a="http://schemas.openxmlformats.org/drawingml/2006/main">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a:lstStyle>
          <a:p xmlns:a="http://schemas.openxmlformats.org/drawingml/2006/main">
            <a:endParaRPr lang="en-US" dirty="0"/>
          </a:p>
        </cdr:txBody>
      </cdr:sp>
      <cdr:sp macro="" textlink="">
        <cdr:nvSpPr>
          <cdr:cNvPr id="6" name="Freeform 5"/>
          <cdr:cNvSpPr>
            <a:spLocks xmlns:a="http://schemas.openxmlformats.org/drawingml/2006/main"/>
          </cdr:cNvSpPr>
        </cdr:nvSpPr>
        <cdr:spPr bwMode="auto">
          <a:xfrm xmlns:a="http://schemas.openxmlformats.org/drawingml/2006/main">
            <a:off x="35" y="-2026"/>
            <a:ext cx="3" cy="0"/>
          </a:xfrm>
          <a:custGeom xmlns:a="http://schemas.openxmlformats.org/drawingml/2006/main">
            <a:avLst/>
            <a:gdLst>
              <a:gd name="T0" fmla="*/ 0 w 9864"/>
              <a:gd name="T1" fmla="*/ 95 h 189"/>
              <a:gd name="T2" fmla="*/ 4932 w 9864"/>
              <a:gd name="T3" fmla="*/ 95 h 189"/>
              <a:gd name="T4" fmla="*/ 4932 w 9864"/>
              <a:gd name="T5" fmla="*/ 0 h 189"/>
              <a:gd name="T6" fmla="*/ 0 60000 65536"/>
              <a:gd name="T7" fmla="*/ 0 60000 65536"/>
              <a:gd name="T8" fmla="*/ 0 60000 65536"/>
              <a:gd name="T9" fmla="*/ 0 w 9864"/>
              <a:gd name="T10" fmla="*/ 0 h 189"/>
              <a:gd name="T11" fmla="*/ 9864 w 9864"/>
              <a:gd name="T12" fmla="*/ 189 h 189"/>
            </a:gdLst>
            <a:ahLst/>
            <a:cxnLst>
              <a:cxn ang="T6">
                <a:pos x="T0" y="T1"/>
              </a:cxn>
              <a:cxn ang="T7">
                <a:pos x="T2" y="T3"/>
              </a:cxn>
              <a:cxn ang="T8">
                <a:pos x="T4" y="T5"/>
              </a:cxn>
            </a:cxnLst>
            <a:rect l="T9" t="T10" r="T11" b="T12"/>
            <a:pathLst>
              <a:path w="9864" h="189">
                <a:moveTo>
                  <a:pt x="0" y="189"/>
                </a:moveTo>
                <a:lnTo>
                  <a:pt x="9864" y="189"/>
                </a:lnTo>
                <a:lnTo>
                  <a:pt x="9864" y="0"/>
                </a:lnTo>
              </a:path>
            </a:pathLst>
          </a:custGeom>
          <a:noFill xmlns:a="http://schemas.openxmlformats.org/drawingml/2006/main"/>
          <a:ln xmlns:a="http://schemas.openxmlformats.org/drawingml/2006/main" w="1588">
            <a:solidFill>
              <a:srgbClr val="C0007F"/>
            </a:solidFill>
            <a:prstDash val="solid"/>
            <a:round/>
            <a:headEnd/>
            <a:tailEnd/>
          </a:ln>
        </cdr:spPr>
        <cdr:txBody>
          <a:bodyPr xmlns:a="http://schemas.openxmlformats.org/drawingml/2006/main"/>
          <a:lstStyle xmlns:a="http://schemas.openxmlformats.org/drawingml/2006/main">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a:lstStyle>
          <a:p xmlns:a="http://schemas.openxmlformats.org/drawingml/2006/main">
            <a:endParaRPr lang="en-US" dirty="0"/>
          </a:p>
        </cdr:txBody>
      </cdr:sp>
      <cdr:sp macro="" textlink="">
        <cdr:nvSpPr>
          <cdr:cNvPr id="7" name="Freeform 6"/>
          <cdr:cNvSpPr>
            <a:spLocks xmlns:a="http://schemas.openxmlformats.org/drawingml/2006/main"/>
          </cdr:cNvSpPr>
        </cdr:nvSpPr>
        <cdr:spPr bwMode="auto">
          <a:xfrm xmlns:a="http://schemas.openxmlformats.org/drawingml/2006/main">
            <a:off x="35" y="-2026"/>
            <a:ext cx="3" cy="0"/>
          </a:xfrm>
          <a:custGeom xmlns:a="http://schemas.openxmlformats.org/drawingml/2006/main">
            <a:avLst/>
            <a:gdLst>
              <a:gd name="T0" fmla="*/ 0 w 9938"/>
              <a:gd name="T1" fmla="*/ 0 h 287"/>
              <a:gd name="T2" fmla="*/ 4969 w 9938"/>
              <a:gd name="T3" fmla="*/ 0 h 287"/>
              <a:gd name="T4" fmla="*/ 4948 w 9938"/>
              <a:gd name="T5" fmla="*/ 18 h 287"/>
              <a:gd name="T6" fmla="*/ 12 w 9938"/>
              <a:gd name="T7" fmla="*/ 18 h 287"/>
              <a:gd name="T8" fmla="*/ 12 w 9938"/>
              <a:gd name="T9" fmla="*/ 111 h 287"/>
              <a:gd name="T10" fmla="*/ 0 w 9938"/>
              <a:gd name="T11" fmla="*/ 143 h 287"/>
              <a:gd name="T12" fmla="*/ 0 w 9938"/>
              <a:gd name="T13" fmla="*/ 0 h 287"/>
              <a:gd name="T14" fmla="*/ 0 60000 65536"/>
              <a:gd name="T15" fmla="*/ 0 60000 65536"/>
              <a:gd name="T16" fmla="*/ 0 60000 65536"/>
              <a:gd name="T17" fmla="*/ 0 60000 65536"/>
              <a:gd name="T18" fmla="*/ 0 60000 65536"/>
              <a:gd name="T19" fmla="*/ 0 60000 65536"/>
              <a:gd name="T20" fmla="*/ 0 60000 65536"/>
              <a:gd name="T21" fmla="*/ 0 w 9938"/>
              <a:gd name="T22" fmla="*/ 0 h 287"/>
              <a:gd name="T23" fmla="*/ 9938 w 9938"/>
              <a:gd name="T24" fmla="*/ 287 h 28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9938" h="287">
                <a:moveTo>
                  <a:pt x="0" y="0"/>
                </a:moveTo>
                <a:lnTo>
                  <a:pt x="9938" y="0"/>
                </a:lnTo>
                <a:lnTo>
                  <a:pt x="9896" y="36"/>
                </a:lnTo>
                <a:lnTo>
                  <a:pt x="25" y="36"/>
                </a:lnTo>
                <a:lnTo>
                  <a:pt x="25" y="222"/>
                </a:lnTo>
                <a:lnTo>
                  <a:pt x="0" y="287"/>
                </a:lnTo>
                <a:lnTo>
                  <a:pt x="0" y="0"/>
                </a:lnTo>
                <a:close/>
              </a:path>
            </a:pathLst>
          </a:custGeom>
          <a:solidFill xmlns:a="http://schemas.openxmlformats.org/drawingml/2006/main">
            <a:srgbClr val="00C196"/>
          </a:solidFill>
          <a:ln xmlns:a="http://schemas.openxmlformats.org/drawingml/2006/main" w="9525">
            <a:noFill/>
            <a:round/>
            <a:headEnd/>
            <a:tailEnd/>
          </a:ln>
        </cdr:spPr>
        <cdr:txBody>
          <a:bodyPr xmlns:a="http://schemas.openxmlformats.org/drawingml/2006/main"/>
          <a:lstStyle xmlns:a="http://schemas.openxmlformats.org/drawingml/2006/main">
            <a:defPPr>
              <a:defRPr lang="en-US"/>
            </a:defPPr>
            <a:lvl1pPr algn="l" rtl="0" fontAlgn="base">
              <a:spcBef>
                <a:spcPct val="0"/>
              </a:spcBef>
              <a:spcAft>
                <a:spcPct val="0"/>
              </a:spcAft>
              <a:defRPr kern="1200">
                <a:solidFill>
                  <a:schemeClr val="tx1"/>
                </a:solidFill>
                <a:latin typeface="Arial" pitchFamily="34" charset="0"/>
                <a:ea typeface="ヒラギノ角ゴ Pro W3"/>
                <a:cs typeface="ヒラギノ角ゴ Pro W3"/>
              </a:defRPr>
            </a:lvl1pPr>
            <a:lvl2pPr marL="457200" algn="l" rtl="0" fontAlgn="base">
              <a:spcBef>
                <a:spcPct val="0"/>
              </a:spcBef>
              <a:spcAft>
                <a:spcPct val="0"/>
              </a:spcAft>
              <a:defRPr kern="1200">
                <a:solidFill>
                  <a:schemeClr val="tx1"/>
                </a:solidFill>
                <a:latin typeface="Arial" pitchFamily="34" charset="0"/>
                <a:ea typeface="ヒラギノ角ゴ Pro W3"/>
                <a:cs typeface="ヒラギノ角ゴ Pro W3"/>
              </a:defRPr>
            </a:lvl2pPr>
            <a:lvl3pPr marL="914400" algn="l" rtl="0" fontAlgn="base">
              <a:spcBef>
                <a:spcPct val="0"/>
              </a:spcBef>
              <a:spcAft>
                <a:spcPct val="0"/>
              </a:spcAft>
              <a:defRPr kern="1200">
                <a:solidFill>
                  <a:schemeClr val="tx1"/>
                </a:solidFill>
                <a:latin typeface="Arial" pitchFamily="34" charset="0"/>
                <a:ea typeface="ヒラギノ角ゴ Pro W3"/>
                <a:cs typeface="ヒラギノ角ゴ Pro W3"/>
              </a:defRPr>
            </a:lvl3pPr>
            <a:lvl4pPr marL="1371600" algn="l" rtl="0" fontAlgn="base">
              <a:spcBef>
                <a:spcPct val="0"/>
              </a:spcBef>
              <a:spcAft>
                <a:spcPct val="0"/>
              </a:spcAft>
              <a:defRPr kern="1200">
                <a:solidFill>
                  <a:schemeClr val="tx1"/>
                </a:solidFill>
                <a:latin typeface="Arial" pitchFamily="34" charset="0"/>
                <a:ea typeface="ヒラギノ角ゴ Pro W3"/>
                <a:cs typeface="ヒラギノ角ゴ Pro W3"/>
              </a:defRPr>
            </a:lvl4pPr>
            <a:lvl5pPr marL="1828800" algn="l" rtl="0" fontAlgn="base">
              <a:spcBef>
                <a:spcPct val="0"/>
              </a:spcBef>
              <a:spcAft>
                <a:spcPct val="0"/>
              </a:spcAft>
              <a:defRPr kern="1200">
                <a:solidFill>
                  <a:schemeClr val="tx1"/>
                </a:solidFill>
                <a:latin typeface="Arial" pitchFamily="34" charset="0"/>
                <a:ea typeface="ヒラギノ角ゴ Pro W3"/>
                <a:cs typeface="ヒラギノ角ゴ Pro W3"/>
              </a:defRPr>
            </a:lvl5pPr>
            <a:lvl6pPr marL="2286000" algn="l" defTabSz="914400" rtl="0" eaLnBrk="1" latinLnBrk="0" hangingPunct="1">
              <a:defRPr kern="1200">
                <a:solidFill>
                  <a:schemeClr val="tx1"/>
                </a:solidFill>
                <a:latin typeface="Arial" pitchFamily="34" charset="0"/>
                <a:ea typeface="ヒラギノ角ゴ Pro W3"/>
                <a:cs typeface="ヒラギノ角ゴ Pro W3"/>
              </a:defRPr>
            </a:lvl6pPr>
            <a:lvl7pPr marL="2743200" algn="l" defTabSz="914400" rtl="0" eaLnBrk="1" latinLnBrk="0" hangingPunct="1">
              <a:defRPr kern="1200">
                <a:solidFill>
                  <a:schemeClr val="tx1"/>
                </a:solidFill>
                <a:latin typeface="Arial" pitchFamily="34" charset="0"/>
                <a:ea typeface="ヒラギノ角ゴ Pro W3"/>
                <a:cs typeface="ヒラギノ角ゴ Pro W3"/>
              </a:defRPr>
            </a:lvl7pPr>
            <a:lvl8pPr marL="3200400" algn="l" defTabSz="914400" rtl="0" eaLnBrk="1" latinLnBrk="0" hangingPunct="1">
              <a:defRPr kern="1200">
                <a:solidFill>
                  <a:schemeClr val="tx1"/>
                </a:solidFill>
                <a:latin typeface="Arial" pitchFamily="34" charset="0"/>
                <a:ea typeface="ヒラギノ角ゴ Pro W3"/>
                <a:cs typeface="ヒラギノ角ゴ Pro W3"/>
              </a:defRPr>
            </a:lvl8pPr>
            <a:lvl9pPr marL="3657600" algn="l" defTabSz="914400" rtl="0" eaLnBrk="1" latinLnBrk="0" hangingPunct="1">
              <a:defRPr kern="1200">
                <a:solidFill>
                  <a:schemeClr val="tx1"/>
                </a:solidFill>
                <a:latin typeface="Arial" pitchFamily="34" charset="0"/>
                <a:ea typeface="ヒラギノ角ゴ Pro W3"/>
                <a:cs typeface="ヒラギノ角ゴ Pro W3"/>
              </a:defRPr>
            </a:lvl9pPr>
          </a:lstStyle>
          <a:p xmlns:a="http://schemas.openxmlformats.org/drawingml/2006/main">
            <a:endParaRPr lang="en-US" dirty="0"/>
          </a:p>
        </cdr:txBody>
      </cdr:sp>
    </cdr:grp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78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defTabSz="912813">
              <a:defRPr sz="1200">
                <a:latin typeface="Arial" charset="0"/>
              </a:defRPr>
            </a:lvl1pPr>
          </a:lstStyle>
          <a:p>
            <a:pPr>
              <a:defRPr/>
            </a:pPr>
            <a:endParaRPr lang="en-US"/>
          </a:p>
        </p:txBody>
      </p:sp>
      <p:sp>
        <p:nvSpPr>
          <p:cNvPr id="207875" name="Rectangle 3"/>
          <p:cNvSpPr>
            <a:spLocks noGrp="1" noChangeArrowheads="1"/>
          </p:cNvSpPr>
          <p:nvPr>
            <p:ph type="dt" sz="quarter" idx="1"/>
          </p:nvPr>
        </p:nvSpPr>
        <p:spPr bwMode="auto">
          <a:xfrm>
            <a:off x="3962400" y="0"/>
            <a:ext cx="3033713" cy="463550"/>
          </a:xfrm>
          <a:prstGeom prst="rect">
            <a:avLst/>
          </a:prstGeom>
          <a:noFill/>
          <a:ln w="9525">
            <a:noFill/>
            <a:miter lim="800000"/>
            <a:headEnd/>
            <a:tailEnd/>
          </a:ln>
          <a:effectLst/>
        </p:spPr>
        <p:txBody>
          <a:bodyPr vert="horz" wrap="square" lIns="91221" tIns="45610" rIns="91221" bIns="45610" numCol="1" anchor="t" anchorCtr="0" compatLnSpc="1">
            <a:prstTxWarp prst="textNoShape">
              <a:avLst/>
            </a:prstTxWarp>
          </a:bodyPr>
          <a:lstStyle>
            <a:lvl1pPr algn="r" defTabSz="912813">
              <a:defRPr sz="1200">
                <a:latin typeface="Arial" charset="0"/>
              </a:defRPr>
            </a:lvl1pPr>
          </a:lstStyle>
          <a:p>
            <a:pPr>
              <a:defRPr/>
            </a:pPr>
            <a:endParaRPr lang="en-US"/>
          </a:p>
        </p:txBody>
      </p:sp>
      <p:sp>
        <p:nvSpPr>
          <p:cNvPr id="207876" name="Rectangle 4"/>
          <p:cNvSpPr>
            <a:spLocks noGrp="1" noChangeArrowheads="1"/>
          </p:cNvSpPr>
          <p:nvPr>
            <p:ph type="ftr" sz="quarter" idx="2"/>
          </p:nvPr>
        </p:nvSpPr>
        <p:spPr bwMode="auto">
          <a:xfrm>
            <a:off x="0" y="8805863"/>
            <a:ext cx="3033713" cy="463550"/>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defTabSz="912813">
              <a:defRPr sz="1200">
                <a:latin typeface="Arial" charset="0"/>
              </a:defRPr>
            </a:lvl1pPr>
          </a:lstStyle>
          <a:p>
            <a:pPr>
              <a:defRPr/>
            </a:pPr>
            <a:endParaRPr lang="en-US"/>
          </a:p>
        </p:txBody>
      </p:sp>
      <p:sp>
        <p:nvSpPr>
          <p:cNvPr id="207877" name="Rectangle 5"/>
          <p:cNvSpPr>
            <a:spLocks noGrp="1" noChangeArrowheads="1"/>
          </p:cNvSpPr>
          <p:nvPr>
            <p:ph type="sldNum" sz="quarter" idx="3"/>
          </p:nvPr>
        </p:nvSpPr>
        <p:spPr bwMode="auto">
          <a:xfrm>
            <a:off x="3962400" y="8805863"/>
            <a:ext cx="3033713" cy="463550"/>
          </a:xfrm>
          <a:prstGeom prst="rect">
            <a:avLst/>
          </a:prstGeom>
          <a:noFill/>
          <a:ln w="9525">
            <a:noFill/>
            <a:miter lim="800000"/>
            <a:headEnd/>
            <a:tailEnd/>
          </a:ln>
          <a:effectLst/>
        </p:spPr>
        <p:txBody>
          <a:bodyPr vert="horz" wrap="square" lIns="91221" tIns="45610" rIns="91221" bIns="45610" numCol="1" anchor="b" anchorCtr="0" compatLnSpc="1">
            <a:prstTxWarp prst="textNoShape">
              <a:avLst/>
            </a:prstTxWarp>
          </a:bodyPr>
          <a:lstStyle>
            <a:lvl1pPr algn="r" defTabSz="912813">
              <a:defRPr sz="1200">
                <a:latin typeface="Arial" charset="0"/>
              </a:defRPr>
            </a:lvl1pPr>
          </a:lstStyle>
          <a:p>
            <a:pPr>
              <a:defRPr/>
            </a:pPr>
            <a:fld id="{F14AD3AF-E853-41DD-9C6B-157657455CBF}" type="slidenum">
              <a:rPr lang="en-US"/>
              <a:pPr>
                <a:defRPr/>
              </a:pPr>
              <a:t>‹#›</a:t>
            </a:fld>
            <a:endParaRPr lang="en-US"/>
          </a:p>
        </p:txBody>
      </p:sp>
    </p:spTree>
    <p:extLst>
      <p:ext uri="{BB962C8B-B14F-4D97-AF65-F5344CB8AC3E}">
        <p14:creationId xmlns:p14="http://schemas.microsoft.com/office/powerpoint/2010/main" val="373578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3713"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defTabSz="930275">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963988" y="0"/>
            <a:ext cx="3033712" cy="4635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lvl1pPr algn="r" defTabSz="930275">
              <a:defRPr sz="1200">
                <a:latin typeface="Arial"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409575" y="695325"/>
            <a:ext cx="6178550" cy="34766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03725"/>
            <a:ext cx="5130800" cy="4171950"/>
          </a:xfrm>
          <a:prstGeom prst="rect">
            <a:avLst/>
          </a:prstGeom>
          <a:noFill/>
          <a:ln w="9525">
            <a:noFill/>
            <a:miter lim="800000"/>
            <a:headEnd/>
            <a:tailEnd/>
          </a:ln>
        </p:spPr>
        <p:txBody>
          <a:bodyPr vert="horz" wrap="square" lIns="92953" tIns="46477" rIns="92953" bIns="464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07450"/>
            <a:ext cx="3033713"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defTabSz="930275">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963988" y="8807450"/>
            <a:ext cx="3033712" cy="463550"/>
          </a:xfrm>
          <a:prstGeom prst="rect">
            <a:avLst/>
          </a:prstGeom>
          <a:noFill/>
          <a:ln w="9525">
            <a:noFill/>
            <a:miter lim="800000"/>
            <a:headEnd/>
            <a:tailEnd/>
          </a:ln>
        </p:spPr>
        <p:txBody>
          <a:bodyPr vert="horz" wrap="square" lIns="92953" tIns="46477" rIns="92953" bIns="46477" numCol="1" anchor="b" anchorCtr="0" compatLnSpc="1">
            <a:prstTxWarp prst="textNoShape">
              <a:avLst/>
            </a:prstTxWarp>
          </a:bodyPr>
          <a:lstStyle>
            <a:lvl1pPr algn="r" defTabSz="930275">
              <a:defRPr sz="1200">
                <a:latin typeface="Arial" charset="0"/>
              </a:defRPr>
            </a:lvl1pPr>
          </a:lstStyle>
          <a:p>
            <a:pPr>
              <a:defRPr/>
            </a:pPr>
            <a:fld id="{8DB8C9F8-2507-43B8-94EB-5DEE5D53B02A}" type="slidenum">
              <a:rPr lang="en-US"/>
              <a:pPr>
                <a:defRPr/>
              </a:pPr>
              <a:t>‹#›</a:t>
            </a:fld>
            <a:endParaRPr lang="en-US"/>
          </a:p>
        </p:txBody>
      </p:sp>
    </p:spTree>
    <p:extLst>
      <p:ext uri="{BB962C8B-B14F-4D97-AF65-F5344CB8AC3E}">
        <p14:creationId xmlns:p14="http://schemas.microsoft.com/office/powerpoint/2010/main" val="38944861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409575" y="695325"/>
            <a:ext cx="6178550" cy="3476625"/>
          </a:xfrm>
          <a:ln/>
        </p:spPr>
      </p:sp>
      <p:sp>
        <p:nvSpPr>
          <p:cNvPr id="14339"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808850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xfrm>
            <a:off x="409575" y="695325"/>
            <a:ext cx="6178550" cy="3476625"/>
          </a:xfrm>
          <a:ln/>
        </p:spPr>
      </p:sp>
      <p:sp>
        <p:nvSpPr>
          <p:cNvPr id="17411"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3975237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8" name="Rectangle 27"/>
          <p:cNvSpPr/>
          <p:nvPr userDrawn="1"/>
        </p:nvSpPr>
        <p:spPr>
          <a:xfrm>
            <a:off x="0" y="4783667"/>
            <a:ext cx="9144000" cy="372533"/>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18" name="Rectangle 17"/>
          <p:cNvSpPr/>
          <p:nvPr userDrawn="1"/>
        </p:nvSpPr>
        <p:spPr>
          <a:xfrm>
            <a:off x="0" y="0"/>
            <a:ext cx="9144000" cy="241935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pic>
        <p:nvPicPr>
          <p:cNvPr id="22" name="Picture 2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3400" y="444500"/>
            <a:ext cx="914400" cy="368300"/>
          </a:xfrm>
          <a:prstGeom prst="rect">
            <a:avLst/>
          </a:prstGeom>
        </p:spPr>
      </p:pic>
      <p:sp>
        <p:nvSpPr>
          <p:cNvPr id="8" name="Rectangle 7"/>
          <p:cNvSpPr>
            <a:spLocks noChangeArrowheads="1"/>
          </p:cNvSpPr>
          <p:nvPr userDrawn="1"/>
        </p:nvSpPr>
        <p:spPr bwMode="auto">
          <a:xfrm>
            <a:off x="7239000" y="0"/>
            <a:ext cx="1828800" cy="183356"/>
          </a:xfrm>
          <a:prstGeom prst="rect">
            <a:avLst/>
          </a:prstGeom>
          <a:noFill/>
          <a:ln w="9525">
            <a:noFill/>
            <a:miter lim="800000"/>
            <a:headEnd/>
            <a:tailEnd/>
          </a:ln>
          <a:effectLst/>
        </p:spPr>
        <p:txBody>
          <a:bodyPr/>
          <a:lstStyle/>
          <a:p>
            <a:pPr algn="ctr" eaLnBrk="1" hangingPunct="1">
              <a:defRPr/>
            </a:pPr>
            <a:endParaRPr lang="en-US" sz="1000" i="1">
              <a:solidFill>
                <a:srgbClr val="BF301A"/>
              </a:solidFill>
            </a:endParaRPr>
          </a:p>
        </p:txBody>
      </p:sp>
      <p:sp>
        <p:nvSpPr>
          <p:cNvPr id="130050" name="Rectangle 2"/>
          <p:cNvSpPr>
            <a:spLocks noGrp="1" noChangeArrowheads="1"/>
          </p:cNvSpPr>
          <p:nvPr userDrawn="1">
            <p:ph type="ctrTitle"/>
          </p:nvPr>
        </p:nvSpPr>
        <p:spPr>
          <a:xfrm>
            <a:off x="1828800" y="342418"/>
            <a:ext cx="6934200" cy="572464"/>
          </a:xfrm>
          <a:noFill/>
        </p:spPr>
        <p:txBody>
          <a:bodyPr rIns="91440"/>
          <a:lstStyle>
            <a:lvl1pPr algn="r">
              <a:defRPr b="1">
                <a:solidFill>
                  <a:schemeClr val="bg1"/>
                </a:solidFill>
                <a:latin typeface="+mj-lt"/>
              </a:defRPr>
            </a:lvl1pPr>
          </a:lstStyle>
          <a:p>
            <a:r>
              <a:rPr lang="en-US"/>
              <a:t>Click to edit Master title style</a:t>
            </a:r>
            <a:endParaRPr lang="en-US" dirty="0"/>
          </a:p>
        </p:txBody>
      </p:sp>
      <p:sp>
        <p:nvSpPr>
          <p:cNvPr id="130051" name="Rectangle 3"/>
          <p:cNvSpPr>
            <a:spLocks noGrp="1" noChangeArrowheads="1"/>
          </p:cNvSpPr>
          <p:nvPr userDrawn="1">
            <p:ph type="subTitle" idx="1"/>
          </p:nvPr>
        </p:nvSpPr>
        <p:spPr>
          <a:xfrm>
            <a:off x="1828801" y="1200150"/>
            <a:ext cx="6934200" cy="457200"/>
          </a:xfrm>
        </p:spPr>
        <p:txBody>
          <a:bodyPr/>
          <a:lstStyle>
            <a:lvl1pPr marL="0" indent="0" algn="r">
              <a:buFont typeface="Wingdings" pitchFamily="1" charset="2"/>
              <a:buNone/>
              <a:defRPr sz="2000">
                <a:solidFill>
                  <a:srgbClr val="FFFFFF"/>
                </a:solidFill>
              </a:defRPr>
            </a:lvl1pPr>
          </a:lstStyle>
          <a:p>
            <a:r>
              <a:rPr lang="en-US"/>
              <a:t>Click to edit Master subtitle style</a:t>
            </a:r>
            <a:endParaRPr lang="en-US" dirty="0"/>
          </a:p>
        </p:txBody>
      </p:sp>
      <p:sp>
        <p:nvSpPr>
          <p:cNvPr id="13" name="Slide Number Placeholder 12"/>
          <p:cNvSpPr>
            <a:spLocks noGrp="1"/>
          </p:cNvSpPr>
          <p:nvPr userDrawn="1">
            <p:ph type="sldNum" sz="quarter" idx="10"/>
          </p:nvPr>
        </p:nvSpPr>
        <p:spPr/>
        <p:txBody>
          <a:bodyPr/>
          <a:lstStyle/>
          <a:p>
            <a:fld id="{D4325D4D-289E-48C1-B277-2BEB492A7D19}" type="slidenum">
              <a:rPr lang="en-US" smtClean="0"/>
              <a:pPr/>
              <a:t>‹#›</a:t>
            </a:fld>
            <a:endParaRPr lang="en-US" dirty="0"/>
          </a:p>
        </p:txBody>
      </p:sp>
      <p:sp>
        <p:nvSpPr>
          <p:cNvPr id="14" name="Footer Placeholder 13"/>
          <p:cNvSpPr>
            <a:spLocks noGrp="1"/>
          </p:cNvSpPr>
          <p:nvPr userDrawn="1">
            <p:ph type="ftr" sz="quarter" idx="11"/>
          </p:nvPr>
        </p:nvSpPr>
        <p:spPr/>
        <p:txBody>
          <a:bodyPr/>
          <a:lstStyle/>
          <a:p>
            <a:r>
              <a:rPr lang="en-US"/>
              <a:t>CONFIDENTIAL</a:t>
            </a:r>
            <a:endParaRPr lang="en-US" dirty="0"/>
          </a:p>
        </p:txBody>
      </p:sp>
      <p:sp>
        <p:nvSpPr>
          <p:cNvPr id="23" name="Text Placeholder 16"/>
          <p:cNvSpPr>
            <a:spLocks noGrp="1"/>
          </p:cNvSpPr>
          <p:nvPr>
            <p:ph type="body" sz="quarter" idx="15" hasCustomPrompt="1"/>
          </p:nvPr>
        </p:nvSpPr>
        <p:spPr>
          <a:xfrm>
            <a:off x="1828800" y="1809750"/>
            <a:ext cx="6934200" cy="609600"/>
          </a:xfrm>
        </p:spPr>
        <p:txBody>
          <a:bodyPr/>
          <a:lstStyle>
            <a:lvl1pPr marL="0" indent="0" algn="r">
              <a:buNone/>
              <a:defRPr sz="1600">
                <a:solidFill>
                  <a:srgbClr val="BCDDFB"/>
                </a:solidFill>
              </a:defRPr>
            </a:lvl1pPr>
          </a:lstStyle>
          <a:p>
            <a:pPr lvl="0"/>
            <a:r>
              <a:rPr lang="en-US" dirty="0"/>
              <a:t>Presenter</a:t>
            </a:r>
          </a:p>
          <a:p>
            <a:pPr lvl="0"/>
            <a:r>
              <a:rPr lang="en-US" dirty="0"/>
              <a:t>Date</a:t>
            </a:r>
          </a:p>
        </p:txBody>
      </p:sp>
      <p:sp>
        <p:nvSpPr>
          <p:cNvPr id="29" name="Text Box 14"/>
          <p:cNvSpPr txBox="1">
            <a:spLocks noChangeArrowheads="1"/>
          </p:cNvSpPr>
          <p:nvPr userDrawn="1"/>
        </p:nvSpPr>
        <p:spPr bwMode="auto">
          <a:xfrm>
            <a:off x="7255934" y="4817534"/>
            <a:ext cx="1160463" cy="304800"/>
          </a:xfrm>
          <a:prstGeom prst="rect">
            <a:avLst/>
          </a:prstGeom>
          <a:noFill/>
          <a:ln w="9525" algn="ctr">
            <a:noFill/>
            <a:miter lim="800000"/>
            <a:headEnd/>
            <a:tailEnd/>
          </a:ln>
          <a:effectLst/>
        </p:spPr>
        <p:txBody>
          <a:bodyPr wrap="none">
            <a:spAutoFit/>
          </a:bodyPr>
          <a:lstStyle/>
          <a:p>
            <a:pPr>
              <a:defRPr/>
            </a:pPr>
            <a:r>
              <a:rPr lang="en-US" sz="1400" b="1" dirty="0">
                <a:solidFill>
                  <a:schemeClr val="accent1">
                    <a:lumMod val="20000"/>
                    <a:lumOff val="80000"/>
                  </a:schemeClr>
                </a:solidFill>
              </a:rPr>
              <a:t>www.rti.org</a:t>
            </a:r>
          </a:p>
        </p:txBody>
      </p:sp>
      <p:sp>
        <p:nvSpPr>
          <p:cNvPr id="30" name="TextBox 29"/>
          <p:cNvSpPr txBox="1"/>
          <p:nvPr userDrawn="1"/>
        </p:nvSpPr>
        <p:spPr>
          <a:xfrm>
            <a:off x="2057400" y="4857750"/>
            <a:ext cx="4357032" cy="215444"/>
          </a:xfrm>
          <a:prstGeom prst="rect">
            <a:avLst/>
          </a:prstGeom>
          <a:noFill/>
        </p:spPr>
        <p:txBody>
          <a:bodyPr wrap="non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800" kern="1200" baseline="0" dirty="0">
                <a:solidFill>
                  <a:schemeClr val="bg2">
                    <a:lumMod val="60000"/>
                    <a:lumOff val="40000"/>
                  </a:schemeClr>
                </a:solidFill>
                <a:latin typeface="Arial" charset="0"/>
                <a:ea typeface="ヒラギノ角ゴ Pro W3" pitchFamily="1" charset="-128"/>
                <a:cs typeface="+mn-cs"/>
              </a:rPr>
              <a:t>RTI International is a registered trademark and a trade name of Research Triangle Institute.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 Arcs">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a:t>CONFIDENTIAL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a:t>CONFIDENTIAL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Line Title and Singl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 y="1"/>
            <a:ext cx="9144000" cy="971550"/>
          </a:xfrm>
        </p:spPr>
        <p:txBody>
          <a:bodyPr lIns="182880" tIns="91440" rIns="182880" bIns="91440"/>
          <a:lstStyle>
            <a:lvl1pPr marL="0">
              <a:lnSpc>
                <a:spcPct val="90000"/>
              </a:lnSpc>
              <a:defRPr baseline="0"/>
            </a:lvl1pPr>
          </a:lstStyle>
          <a:p>
            <a:r>
              <a:rPr lang="en-US" dirty="0"/>
              <a:t>Click to edit Master title style. This one can wrap to two lines. Filler copy added.</a:t>
            </a:r>
          </a:p>
        </p:txBody>
      </p:sp>
      <p:sp>
        <p:nvSpPr>
          <p:cNvPr id="3" name="Content Placeholder 2"/>
          <p:cNvSpPr>
            <a:spLocks noGrp="1"/>
          </p:cNvSpPr>
          <p:nvPr>
            <p:ph idx="1"/>
          </p:nvPr>
        </p:nvSpPr>
        <p:spPr>
          <a:xfrm>
            <a:off x="457200" y="1388532"/>
            <a:ext cx="8229600" cy="3206089"/>
          </a:xfrm>
        </p:spPr>
        <p:txBody>
          <a:bodyPr/>
          <a:lstStyle/>
          <a:p>
            <a:pPr lvl="0"/>
            <a:r>
              <a:rPr lang="en-US"/>
              <a:t>Click to edit Master text styles</a:t>
            </a:r>
          </a:p>
          <a:p>
            <a:pPr lvl="1"/>
            <a:r>
              <a:rPr lang="en-US"/>
              <a:t>Second level</a:t>
            </a:r>
          </a:p>
          <a:p>
            <a:pPr lvl="2"/>
            <a:r>
              <a:rPr lang="en-US"/>
              <a:t>Third level</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a:t>CONFIDENTIAL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9144000" cy="677108"/>
          </a:xfrm>
        </p:spPr>
        <p:txBody>
          <a:bodyPr lIns="182880" tIns="91440" rIns="182880" bIns="91440"/>
          <a:lstStyle>
            <a:lvl1pPr marL="0">
              <a:defRPr/>
            </a:lvl1pPr>
          </a:lstStyle>
          <a:p>
            <a:r>
              <a:rPr lang="en-US"/>
              <a:t>Click to edit Master title style</a:t>
            </a:r>
            <a:endParaRPr lang="en-US" dirty="0"/>
          </a:p>
        </p:txBody>
      </p:sp>
      <p:sp>
        <p:nvSpPr>
          <p:cNvPr id="5" name="Slide Number Placeholder 4"/>
          <p:cNvSpPr>
            <a:spLocks noGrp="1"/>
          </p:cNvSpPr>
          <p:nvPr>
            <p:ph type="sldNum" sz="quarter" idx="10"/>
          </p:nvPr>
        </p:nvSpPr>
        <p:spPr>
          <a:solidFill>
            <a:schemeClr val="accent1">
              <a:lumMod val="50000"/>
            </a:schemeClr>
          </a:solidFill>
        </p:spPr>
        <p:txBody>
          <a:bodyPr/>
          <a:lstStyle/>
          <a:p>
            <a:fld id="{D4325D4D-289E-48C1-B277-2BEB492A7D19}" type="slidenum">
              <a:rPr lang="en-US" smtClean="0"/>
              <a:pPr/>
              <a:t>‹#›</a:t>
            </a:fld>
            <a:endParaRPr lang="en-US" dirty="0"/>
          </a:p>
        </p:txBody>
      </p:sp>
      <p:sp>
        <p:nvSpPr>
          <p:cNvPr id="6" name="Footer Placeholder 5"/>
          <p:cNvSpPr>
            <a:spLocks noGrp="1"/>
          </p:cNvSpPr>
          <p:nvPr>
            <p:ph type="ftr" sz="quarter" idx="11"/>
          </p:nvPr>
        </p:nvSpPr>
        <p:spPr/>
        <p:txBody>
          <a:bodyPr/>
          <a:lstStyle/>
          <a:p>
            <a:r>
              <a:rPr lang="en-US"/>
              <a:t>CONFIDENTIAL</a:t>
            </a:r>
            <a:endParaRPr lang="en-US" dirty="0"/>
          </a:p>
        </p:txBody>
      </p:sp>
      <p:sp>
        <p:nvSpPr>
          <p:cNvPr id="11" name="Content Placeholder 10"/>
          <p:cNvSpPr>
            <a:spLocks noGrp="1"/>
          </p:cNvSpPr>
          <p:nvPr>
            <p:ph sz="quarter" idx="12"/>
          </p:nvPr>
        </p:nvSpPr>
        <p:spPr>
          <a:xfrm>
            <a:off x="457200" y="1115483"/>
            <a:ext cx="3886200" cy="3505200"/>
          </a:xfrm>
        </p:spPr>
        <p:txBody>
          <a:bodyPr/>
          <a:lstStyle/>
          <a:p>
            <a:pPr lvl="0"/>
            <a:r>
              <a:rPr lang="en-US"/>
              <a:t>Click to edit Master text styles</a:t>
            </a:r>
          </a:p>
          <a:p>
            <a:pPr lvl="1"/>
            <a:r>
              <a:rPr lang="en-US"/>
              <a:t>Second level</a:t>
            </a:r>
          </a:p>
          <a:p>
            <a:pPr lvl="2"/>
            <a:r>
              <a:rPr lang="en-US"/>
              <a:t>Third level</a:t>
            </a:r>
          </a:p>
        </p:txBody>
      </p:sp>
      <p:sp>
        <p:nvSpPr>
          <p:cNvPr id="13" name="Content Placeholder 12"/>
          <p:cNvSpPr>
            <a:spLocks noGrp="1"/>
          </p:cNvSpPr>
          <p:nvPr>
            <p:ph sz="quarter" idx="13"/>
          </p:nvPr>
        </p:nvSpPr>
        <p:spPr>
          <a:xfrm>
            <a:off x="4800600" y="1115482"/>
            <a:ext cx="3886200" cy="3513667"/>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Line Title Plus Two Content">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1" y="5944"/>
            <a:ext cx="9144000" cy="960263"/>
          </a:xfrm>
        </p:spPr>
        <p:txBody>
          <a:bodyPr lIns="182880" tIns="91440" rIns="182880" bIns="91440"/>
          <a:lstStyle>
            <a:lvl1pPr marL="0">
              <a:lnSpc>
                <a:spcPct val="90000"/>
              </a:lnSpc>
              <a:defRPr baseline="0"/>
            </a:lvl1pPr>
          </a:lstStyle>
          <a:p>
            <a:r>
              <a:rPr lang="en-US" dirty="0"/>
              <a:t>Click to edit Master title style. This one can wrap to two lines. Filler copy added.</a:t>
            </a:r>
          </a:p>
        </p:txBody>
      </p:sp>
      <p:sp>
        <p:nvSpPr>
          <p:cNvPr id="6" name="Slide Number Placeholder 5"/>
          <p:cNvSpPr>
            <a:spLocks noGrp="1"/>
          </p:cNvSpPr>
          <p:nvPr>
            <p:ph type="sldNum" sz="quarter" idx="10"/>
          </p:nvPr>
        </p:nvSpPr>
        <p:spPr/>
        <p:txBody>
          <a:bodyPr/>
          <a:lstStyle/>
          <a:p>
            <a:fld id="{D4325D4D-289E-48C1-B277-2BEB492A7D19}" type="slidenum">
              <a:rPr lang="en-US" smtClean="0"/>
              <a:pPr/>
              <a:t>‹#›</a:t>
            </a:fld>
            <a:endParaRPr lang="en-US" dirty="0"/>
          </a:p>
        </p:txBody>
      </p:sp>
      <p:sp>
        <p:nvSpPr>
          <p:cNvPr id="7" name="Footer Placeholder 6"/>
          <p:cNvSpPr>
            <a:spLocks noGrp="1"/>
          </p:cNvSpPr>
          <p:nvPr>
            <p:ph type="ftr" sz="quarter" idx="11"/>
          </p:nvPr>
        </p:nvSpPr>
        <p:spPr/>
        <p:txBody>
          <a:bodyPr/>
          <a:lstStyle/>
          <a:p>
            <a:r>
              <a:rPr lang="en-US"/>
              <a:t>CONFIDENTIAL</a:t>
            </a:r>
            <a:endParaRPr lang="en-US" dirty="0"/>
          </a:p>
        </p:txBody>
      </p:sp>
      <p:sp>
        <p:nvSpPr>
          <p:cNvPr id="8" name="Content Placeholder 7"/>
          <p:cNvSpPr>
            <a:spLocks noGrp="1"/>
          </p:cNvSpPr>
          <p:nvPr>
            <p:ph sz="quarter" idx="12"/>
          </p:nvPr>
        </p:nvSpPr>
        <p:spPr>
          <a:xfrm>
            <a:off x="457200" y="1504950"/>
            <a:ext cx="3886200" cy="3048000"/>
          </a:xfrm>
        </p:spPr>
        <p:txBody>
          <a:bodyPr/>
          <a:lstStyle>
            <a:lvl1pPr>
              <a:defRPr sz="2000"/>
            </a:lvl1pPr>
          </a:lstStyle>
          <a:p>
            <a:pPr lvl="0"/>
            <a:r>
              <a:rPr lang="en-US"/>
              <a:t>Click to edit Master text styles</a:t>
            </a:r>
          </a:p>
          <a:p>
            <a:pPr lvl="1"/>
            <a:r>
              <a:rPr lang="en-US"/>
              <a:t>Second level</a:t>
            </a:r>
          </a:p>
          <a:p>
            <a:pPr lvl="2"/>
            <a:r>
              <a:rPr lang="en-US"/>
              <a:t>Third level</a:t>
            </a:r>
          </a:p>
        </p:txBody>
      </p:sp>
      <p:sp>
        <p:nvSpPr>
          <p:cNvPr id="10" name="Content Placeholder 9"/>
          <p:cNvSpPr>
            <a:spLocks noGrp="1"/>
          </p:cNvSpPr>
          <p:nvPr>
            <p:ph sz="quarter" idx="13"/>
          </p:nvPr>
        </p:nvSpPr>
        <p:spPr>
          <a:xfrm>
            <a:off x="4800600" y="1504950"/>
            <a:ext cx="3886200" cy="3048000"/>
          </a:xfrm>
        </p:spPr>
        <p:txBody>
          <a:bodyPr/>
          <a:lstStyle/>
          <a:p>
            <a:pPr lvl="0"/>
            <a:r>
              <a:rPr lang="en-US"/>
              <a:t>Click to edit Master text styles</a:t>
            </a:r>
          </a:p>
          <a:p>
            <a:pPr lvl="1"/>
            <a:r>
              <a:rPr lang="en-US"/>
              <a:t>Second level</a:t>
            </a:r>
          </a:p>
          <a:p>
            <a:pPr lvl="2"/>
            <a:r>
              <a:rPr lang="en-US"/>
              <a:t>Third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p:cNvSpPr>
            <a:spLocks noGrp="1"/>
          </p:cNvSpPr>
          <p:nvPr>
            <p:ph type="sldNum" sz="quarter" idx="10"/>
          </p:nvPr>
        </p:nvSpPr>
        <p:spPr/>
        <p:txBody>
          <a:bodyPr/>
          <a:lstStyle/>
          <a:p>
            <a:fld id="{D4325D4D-289E-48C1-B277-2BEB492A7D19}" type="slidenum">
              <a:rPr lang="en-US" smtClean="0"/>
              <a:pPr/>
              <a:t>‹#›</a:t>
            </a:fld>
            <a:endParaRPr lang="en-US" dirty="0"/>
          </a:p>
        </p:txBody>
      </p:sp>
      <p:sp>
        <p:nvSpPr>
          <p:cNvPr id="4" name="Footer Placeholder 3"/>
          <p:cNvSpPr>
            <a:spLocks noGrp="1"/>
          </p:cNvSpPr>
          <p:nvPr>
            <p:ph type="ftr" sz="quarter" idx="11"/>
          </p:nvPr>
        </p:nvSpPr>
        <p:spPr/>
        <p:txBody>
          <a:bodyPr/>
          <a:lstStyle/>
          <a:p>
            <a:r>
              <a:rPr lang="en-US"/>
              <a:t>CONFIDENTIAL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Line Title Only">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1" y="0"/>
            <a:ext cx="9144000" cy="960263"/>
          </a:xfrm>
        </p:spPr>
        <p:txBody>
          <a:bodyPr lIns="182880" tIns="91440" rIns="182880" bIns="91440"/>
          <a:lstStyle>
            <a:lvl1pPr marL="0">
              <a:lnSpc>
                <a:spcPct val="90000"/>
              </a:lnSpc>
              <a:defRPr baseline="0"/>
            </a:lvl1pPr>
          </a:lstStyle>
          <a:p>
            <a:r>
              <a:rPr lang="en-US" dirty="0"/>
              <a:t>Click to edit Master title style. This one can wrap to two lines. Filler copy added.</a:t>
            </a:r>
          </a:p>
        </p:txBody>
      </p:sp>
      <p:sp>
        <p:nvSpPr>
          <p:cNvPr id="4" name="Slide Number Placeholder 3"/>
          <p:cNvSpPr>
            <a:spLocks noGrp="1"/>
          </p:cNvSpPr>
          <p:nvPr>
            <p:ph type="sldNum" sz="quarter" idx="10"/>
          </p:nvPr>
        </p:nvSpPr>
        <p:spPr/>
        <p:txBody>
          <a:bodyPr/>
          <a:lstStyle/>
          <a:p>
            <a:fld id="{D4325D4D-289E-48C1-B277-2BEB492A7D19}" type="slidenum">
              <a:rPr lang="en-US" smtClean="0"/>
              <a:pPr/>
              <a:t>‹#›</a:t>
            </a:fld>
            <a:endParaRPr lang="en-US" dirty="0"/>
          </a:p>
        </p:txBody>
      </p:sp>
      <p:sp>
        <p:nvSpPr>
          <p:cNvPr id="5" name="Footer Placeholder 4"/>
          <p:cNvSpPr>
            <a:spLocks noGrp="1"/>
          </p:cNvSpPr>
          <p:nvPr>
            <p:ph type="ftr" sz="quarter" idx="11"/>
          </p:nvPr>
        </p:nvSpPr>
        <p:spPr/>
        <p:txBody>
          <a:bodyPr/>
          <a:lstStyle/>
          <a:p>
            <a:r>
              <a:rPr lang="en-US"/>
              <a:t>CONFIDENTIAL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a:t>CONFIDENTIAL</a:t>
            </a:r>
            <a:endParaRPr lang="en-US" dirty="0"/>
          </a:p>
        </p:txBody>
      </p:sp>
      <p:sp>
        <p:nvSpPr>
          <p:cNvPr id="4" name="Rectangle 3"/>
          <p:cNvSpPr/>
          <p:nvPr userDrawn="1"/>
        </p:nvSpPr>
        <p:spPr>
          <a:xfrm>
            <a:off x="0" y="0"/>
            <a:ext cx="9144000" cy="280035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FFFFFF"/>
              </a:solidFill>
            </a:endParaRPr>
          </a:p>
        </p:txBody>
      </p:sp>
      <p:sp>
        <p:nvSpPr>
          <p:cNvPr id="5" name="Rectangle 2"/>
          <p:cNvSpPr>
            <a:spLocks noGrp="1" noChangeArrowheads="1"/>
          </p:cNvSpPr>
          <p:nvPr>
            <p:ph type="ctrTitle" hasCustomPrompt="1"/>
          </p:nvPr>
        </p:nvSpPr>
        <p:spPr>
          <a:xfrm>
            <a:off x="457200" y="2003382"/>
            <a:ext cx="6477000" cy="615553"/>
          </a:xfrm>
          <a:noFill/>
        </p:spPr>
        <p:txBody>
          <a:bodyPr/>
          <a:lstStyle>
            <a:lvl1pPr algn="l">
              <a:defRPr sz="2800" b="1">
                <a:solidFill>
                  <a:schemeClr val="bg1"/>
                </a:solidFill>
                <a:latin typeface="Arial"/>
                <a:cs typeface="Arial"/>
              </a:defRPr>
            </a:lvl1pPr>
          </a:lstStyle>
          <a:p>
            <a:r>
              <a:rPr lang="en-US" dirty="0"/>
              <a:t>Click to edit title style</a:t>
            </a:r>
          </a:p>
        </p:txBody>
      </p:sp>
    </p:spTree>
    <p:extLst>
      <p:ext uri="{BB962C8B-B14F-4D97-AF65-F5344CB8AC3E}">
        <p14:creationId xmlns:p14="http://schemas.microsoft.com/office/powerpoint/2010/main" val="389861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D4325D4D-289E-48C1-B277-2BEB492A7D19}" type="slidenum">
              <a:rPr lang="en-US" smtClean="0"/>
              <a:pPr/>
              <a:t>‹#›</a:t>
            </a:fld>
            <a:endParaRPr lang="en-US" dirty="0"/>
          </a:p>
        </p:txBody>
      </p:sp>
      <p:sp>
        <p:nvSpPr>
          <p:cNvPr id="3" name="Footer Placeholder 2"/>
          <p:cNvSpPr>
            <a:spLocks noGrp="1"/>
          </p:cNvSpPr>
          <p:nvPr>
            <p:ph type="ftr" sz="quarter" idx="11"/>
          </p:nvPr>
        </p:nvSpPr>
        <p:spPr/>
        <p:txBody>
          <a:bodyPr/>
          <a:lstStyle/>
          <a:p>
            <a:r>
              <a:rPr lang="en-US"/>
              <a:t>CONFIDENTIAL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 y="0"/>
            <a:ext cx="9140826" cy="572464"/>
          </a:xfrm>
          <a:prstGeom prst="rect">
            <a:avLst/>
          </a:prstGeom>
          <a:solidFill>
            <a:schemeClr val="accent1">
              <a:lumMod val="50000"/>
            </a:schemeClr>
          </a:solidFill>
          <a:ln w="9525" algn="ctr">
            <a:noFill/>
            <a:miter lim="800000"/>
            <a:headEnd/>
            <a:tailEnd/>
          </a:ln>
        </p:spPr>
        <p:txBody>
          <a:bodyPr vert="horz" wrap="square" lIns="182880" tIns="91440" rIns="182880" bIns="91440" numCol="1" anchor="ctr" anchorCtr="0" compatLnSpc="1">
            <a:prstTxWarp prst="textNoShape">
              <a:avLst/>
            </a:prstTxWarp>
            <a:spAutoFit/>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457200" y="1047751"/>
            <a:ext cx="8229600" cy="35468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sp>
        <p:nvSpPr>
          <p:cNvPr id="10" name="Footer Placeholder 9"/>
          <p:cNvSpPr>
            <a:spLocks noGrp="1"/>
          </p:cNvSpPr>
          <p:nvPr>
            <p:ph type="ftr" sz="quarter" idx="3"/>
          </p:nvPr>
        </p:nvSpPr>
        <p:spPr>
          <a:xfrm>
            <a:off x="347472" y="4796028"/>
            <a:ext cx="1143000" cy="347472"/>
          </a:xfrm>
          <a:prstGeom prst="rect">
            <a:avLst/>
          </a:prstGeom>
          <a:solidFill>
            <a:srgbClr val="BF311A"/>
          </a:solidFill>
        </p:spPr>
        <p:txBody>
          <a:bodyPr vert="horz" lIns="91440" tIns="45720" rIns="91440" bIns="45720" rtlCol="0" anchor="ctr"/>
          <a:lstStyle>
            <a:lvl1pPr algn="ctr">
              <a:defRPr sz="1000">
                <a:solidFill>
                  <a:schemeClr val="bg1"/>
                </a:solidFill>
              </a:defRPr>
            </a:lvl1pPr>
          </a:lstStyle>
          <a:p>
            <a:r>
              <a:rPr lang="en-US" dirty="0"/>
              <a:t>CONFIDENTIAL</a:t>
            </a:r>
          </a:p>
        </p:txBody>
      </p:sp>
      <p:sp>
        <p:nvSpPr>
          <p:cNvPr id="11" name="Slide Number Placeholder 10"/>
          <p:cNvSpPr>
            <a:spLocks noGrp="1"/>
          </p:cNvSpPr>
          <p:nvPr>
            <p:ph type="sldNum" sz="quarter" idx="4"/>
          </p:nvPr>
        </p:nvSpPr>
        <p:spPr>
          <a:xfrm>
            <a:off x="0" y="4796028"/>
            <a:ext cx="347472" cy="347472"/>
          </a:xfrm>
          <a:prstGeom prst="rect">
            <a:avLst/>
          </a:prstGeom>
          <a:solidFill>
            <a:schemeClr val="accent1">
              <a:lumMod val="50000"/>
            </a:schemeClr>
          </a:solidFill>
        </p:spPr>
        <p:txBody>
          <a:bodyPr vert="horz" lIns="91440" tIns="45720" rIns="91440" bIns="45720" rtlCol="0" anchor="ctr"/>
          <a:lstStyle>
            <a:lvl1pPr algn="ctr">
              <a:defRPr sz="1000">
                <a:solidFill>
                  <a:schemeClr val="bg1"/>
                </a:solidFill>
              </a:defRPr>
            </a:lvl1pPr>
          </a:lstStyle>
          <a:p>
            <a:fld id="{D4325D4D-289E-48C1-B277-2BEB492A7D1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92" r:id="rId1"/>
    <p:sldLayoutId id="2147483994" r:id="rId2"/>
    <p:sldLayoutId id="2147483995" r:id="rId3"/>
    <p:sldLayoutId id="2147483996" r:id="rId4"/>
    <p:sldLayoutId id="2147483997" r:id="rId5"/>
    <p:sldLayoutId id="2147483998" r:id="rId6"/>
    <p:sldLayoutId id="2147483999" r:id="rId7"/>
    <p:sldLayoutId id="2147484002" r:id="rId8"/>
    <p:sldLayoutId id="2147484000" r:id="rId9"/>
    <p:sldLayoutId id="2147484001" r:id="rId10"/>
  </p:sldLayoutIdLst>
  <p:hf hdr="0" ftr="0" dt="0"/>
  <p:txStyles>
    <p:titleStyle>
      <a:lvl1pPr marL="0" algn="l" rtl="0" eaLnBrk="1" fontAlgn="base" hangingPunct="1">
        <a:lnSpc>
          <a:spcPct val="90000"/>
        </a:lnSpc>
        <a:spcBef>
          <a:spcPct val="0"/>
        </a:spcBef>
        <a:spcAft>
          <a:spcPct val="0"/>
        </a:spcAft>
        <a:defRPr sz="2800">
          <a:solidFill>
            <a:schemeClr val="bg1"/>
          </a:solidFill>
          <a:latin typeface="+mj-lt"/>
          <a:ea typeface="+mj-ea"/>
          <a:cs typeface="+mj-cs"/>
        </a:defRPr>
      </a:lvl1pPr>
      <a:lvl2pPr algn="l" rtl="0" eaLnBrk="1" fontAlgn="base" hangingPunct="1">
        <a:spcBef>
          <a:spcPct val="0"/>
        </a:spcBef>
        <a:spcAft>
          <a:spcPct val="0"/>
        </a:spcAft>
        <a:defRPr sz="3200">
          <a:solidFill>
            <a:schemeClr val="bg1"/>
          </a:solidFill>
          <a:latin typeface="Arial Narrow" pitchFamily="1" charset="0"/>
          <a:cs typeface="Arial" charset="0"/>
        </a:defRPr>
      </a:lvl2pPr>
      <a:lvl3pPr algn="l" rtl="0" eaLnBrk="1" fontAlgn="base" hangingPunct="1">
        <a:spcBef>
          <a:spcPct val="0"/>
        </a:spcBef>
        <a:spcAft>
          <a:spcPct val="0"/>
        </a:spcAft>
        <a:defRPr sz="3200">
          <a:solidFill>
            <a:schemeClr val="bg1"/>
          </a:solidFill>
          <a:latin typeface="Arial Narrow" pitchFamily="1" charset="0"/>
          <a:cs typeface="Arial" charset="0"/>
        </a:defRPr>
      </a:lvl3pPr>
      <a:lvl4pPr algn="l" rtl="0" eaLnBrk="1" fontAlgn="base" hangingPunct="1">
        <a:spcBef>
          <a:spcPct val="0"/>
        </a:spcBef>
        <a:spcAft>
          <a:spcPct val="0"/>
        </a:spcAft>
        <a:defRPr sz="3200">
          <a:solidFill>
            <a:schemeClr val="bg1"/>
          </a:solidFill>
          <a:latin typeface="Arial Narrow" pitchFamily="1" charset="0"/>
          <a:cs typeface="Arial" charset="0"/>
        </a:defRPr>
      </a:lvl4pPr>
      <a:lvl5pPr algn="l" rtl="0" eaLnBrk="1" fontAlgn="base" hangingPunct="1">
        <a:spcBef>
          <a:spcPct val="0"/>
        </a:spcBef>
        <a:spcAft>
          <a:spcPct val="0"/>
        </a:spcAft>
        <a:defRPr sz="3200">
          <a:solidFill>
            <a:schemeClr val="bg1"/>
          </a:solidFill>
          <a:latin typeface="Arial Narrow" pitchFamily="1" charset="0"/>
          <a:cs typeface="Arial" charset="0"/>
        </a:defRPr>
      </a:lvl5pPr>
      <a:lvl6pPr marL="457200" algn="l" rtl="0" eaLnBrk="1" fontAlgn="base" hangingPunct="1">
        <a:spcBef>
          <a:spcPct val="0"/>
        </a:spcBef>
        <a:spcAft>
          <a:spcPct val="0"/>
        </a:spcAft>
        <a:defRPr sz="3200">
          <a:solidFill>
            <a:schemeClr val="bg1"/>
          </a:solidFill>
          <a:latin typeface="Arial Narrow" pitchFamily="1" charset="0"/>
          <a:cs typeface="Arial" charset="0"/>
        </a:defRPr>
      </a:lvl6pPr>
      <a:lvl7pPr marL="914400" algn="l" rtl="0" eaLnBrk="1" fontAlgn="base" hangingPunct="1">
        <a:spcBef>
          <a:spcPct val="0"/>
        </a:spcBef>
        <a:spcAft>
          <a:spcPct val="0"/>
        </a:spcAft>
        <a:defRPr sz="3200">
          <a:solidFill>
            <a:schemeClr val="bg1"/>
          </a:solidFill>
          <a:latin typeface="Arial Narrow" pitchFamily="1" charset="0"/>
          <a:cs typeface="Arial" charset="0"/>
        </a:defRPr>
      </a:lvl7pPr>
      <a:lvl8pPr marL="1371600" algn="l" rtl="0" eaLnBrk="1" fontAlgn="base" hangingPunct="1">
        <a:spcBef>
          <a:spcPct val="0"/>
        </a:spcBef>
        <a:spcAft>
          <a:spcPct val="0"/>
        </a:spcAft>
        <a:defRPr sz="3200">
          <a:solidFill>
            <a:schemeClr val="bg1"/>
          </a:solidFill>
          <a:latin typeface="Arial Narrow" pitchFamily="1" charset="0"/>
          <a:cs typeface="Arial" charset="0"/>
        </a:defRPr>
      </a:lvl8pPr>
      <a:lvl9pPr marL="1828800" algn="l" rtl="0" eaLnBrk="1" fontAlgn="base" hangingPunct="1">
        <a:spcBef>
          <a:spcPct val="0"/>
        </a:spcBef>
        <a:spcAft>
          <a:spcPct val="0"/>
        </a:spcAft>
        <a:defRPr sz="3200">
          <a:solidFill>
            <a:schemeClr val="bg1"/>
          </a:solidFill>
          <a:latin typeface="Arial Narrow" pitchFamily="1" charset="0"/>
          <a:cs typeface="Arial" charset="0"/>
        </a:defRPr>
      </a:lvl9pPr>
    </p:titleStyle>
    <p:bodyStyle>
      <a:lvl1pPr marL="225425" indent="-225425" algn="l" rtl="0" eaLnBrk="1" fontAlgn="base" hangingPunct="1">
        <a:spcBef>
          <a:spcPct val="20000"/>
        </a:spcBef>
        <a:spcAft>
          <a:spcPct val="0"/>
        </a:spcAft>
        <a:buClrTx/>
        <a:buSzPct val="80000"/>
        <a:buFont typeface="Wingdings" pitchFamily="2" charset="2"/>
        <a:buChar char="§"/>
        <a:defRPr sz="2000">
          <a:solidFill>
            <a:schemeClr val="tx1"/>
          </a:solidFill>
          <a:latin typeface="+mn-lt"/>
          <a:ea typeface="+mn-ea"/>
          <a:cs typeface="+mn-cs"/>
        </a:defRPr>
      </a:lvl1pPr>
      <a:lvl2pPr marL="457200" indent="-231775" algn="l" rtl="0" eaLnBrk="1" fontAlgn="base" hangingPunct="1">
        <a:spcBef>
          <a:spcPct val="20000"/>
        </a:spcBef>
        <a:spcAft>
          <a:spcPct val="0"/>
        </a:spcAft>
        <a:buClrTx/>
        <a:buSzPct val="80000"/>
        <a:buFont typeface="Arial" charset="0"/>
        <a:buChar char="–"/>
        <a:tabLst/>
        <a:defRPr sz="1800">
          <a:solidFill>
            <a:schemeClr val="tx1"/>
          </a:solidFill>
          <a:latin typeface="+mn-lt"/>
          <a:cs typeface="+mn-cs"/>
        </a:defRPr>
      </a:lvl2pPr>
      <a:lvl3pPr marL="679450" indent="-222250" algn="l" rtl="0" eaLnBrk="1" fontAlgn="base" hangingPunct="1">
        <a:spcBef>
          <a:spcPct val="20000"/>
        </a:spcBef>
        <a:spcAft>
          <a:spcPct val="0"/>
        </a:spcAft>
        <a:buClrTx/>
        <a:buSzPct val="80000"/>
        <a:buFont typeface="Wingdings" pitchFamily="2" charset="2"/>
        <a:buChar char="§"/>
        <a:defRPr sz="1600">
          <a:solidFill>
            <a:schemeClr val="tx1"/>
          </a:solidFill>
          <a:latin typeface="+mn-lt"/>
          <a:cs typeface="+mn-cs"/>
        </a:defRPr>
      </a:lvl3pPr>
      <a:lvl4pPr marL="1600200" indent="-228600" algn="l" rtl="0" eaLnBrk="1" fontAlgn="base" hangingPunct="1">
        <a:spcBef>
          <a:spcPct val="20000"/>
        </a:spcBef>
        <a:spcAft>
          <a:spcPct val="0"/>
        </a:spcAft>
        <a:buClr>
          <a:srgbClr val="003F82"/>
        </a:buClr>
        <a:buSzPct val="80000"/>
        <a:buFont typeface="Wingdings" pitchFamily="2" charset="2"/>
        <a:buChar char="§"/>
        <a:defRPr sz="1400">
          <a:solidFill>
            <a:schemeClr val="tx1"/>
          </a:solidFill>
          <a:latin typeface="+mn-lt"/>
          <a:cs typeface="+mn-cs"/>
        </a:defRPr>
      </a:lvl4pPr>
      <a:lvl5pPr marL="2057400" indent="-228600" algn="l" rtl="0" eaLnBrk="1" fontAlgn="base" hangingPunct="1">
        <a:spcBef>
          <a:spcPct val="20000"/>
        </a:spcBef>
        <a:spcAft>
          <a:spcPct val="0"/>
        </a:spcAft>
        <a:buClr>
          <a:srgbClr val="003F82"/>
        </a:buClr>
        <a:buSzPct val="80000"/>
        <a:buFont typeface="Wingdings" pitchFamily="2" charset="2"/>
        <a:buChar char="§"/>
        <a:defRPr sz="1200">
          <a:solidFill>
            <a:schemeClr val="tx1"/>
          </a:solidFill>
          <a:latin typeface="+mn-lt"/>
          <a:cs typeface="+mn-cs"/>
        </a:defRPr>
      </a:lvl5pPr>
      <a:lvl6pPr marL="25146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6pPr>
      <a:lvl7pPr marL="29718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7pPr>
      <a:lvl8pPr marL="34290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8pPr>
      <a:lvl9pPr marL="3886200" indent="-228600" algn="l" rtl="0" eaLnBrk="1" fontAlgn="base" hangingPunct="1">
        <a:spcBef>
          <a:spcPct val="20000"/>
        </a:spcBef>
        <a:spcAft>
          <a:spcPct val="0"/>
        </a:spcAft>
        <a:buClr>
          <a:srgbClr val="003F82"/>
        </a:buClr>
        <a:buSzPct val="80000"/>
        <a:buFont typeface="Wingdings" pitchFamily="1"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3" Type="http://schemas.openxmlformats.org/officeDocument/2006/relationships/hyperlink" Target="mailto:pedwards@rti.org" TargetMode="External"/><Relationship Id="rId7"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mailto:Ftangka@cdc.gov" TargetMode="External"/><Relationship Id="rId5" Type="http://schemas.openxmlformats.org/officeDocument/2006/relationships/hyperlink" Target="mailto:Ssubramanian@rti.org" TargetMode="External"/><Relationship Id="rId4" Type="http://schemas.openxmlformats.org/officeDocument/2006/relationships/hyperlink" Target="mailto:lbuencon@Hawaii.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09550"/>
            <a:ext cx="6629400" cy="1348061"/>
          </a:xfrm>
        </p:spPr>
        <p:txBody>
          <a:bodyPr/>
          <a:lstStyle/>
          <a:p>
            <a:r>
              <a:rPr lang="en-US" dirty="0"/>
              <a:t>Costs and Resources used by Population-Based Cancer Registries in the U.S.-Affiliated Pacific Islands</a:t>
            </a:r>
          </a:p>
        </p:txBody>
      </p:sp>
      <p:sp>
        <p:nvSpPr>
          <p:cNvPr id="3" name="Subtitle 2"/>
          <p:cNvSpPr>
            <a:spLocks noGrp="1"/>
          </p:cNvSpPr>
          <p:nvPr>
            <p:ph type="subTitle" idx="1"/>
          </p:nvPr>
        </p:nvSpPr>
        <p:spPr>
          <a:xfrm>
            <a:off x="1676400" y="3105150"/>
            <a:ext cx="6934200" cy="457200"/>
          </a:xfrm>
        </p:spPr>
        <p:txBody>
          <a:bodyPr/>
          <a:lstStyle/>
          <a:p>
            <a:r>
              <a:rPr lang="en-US" dirty="0">
                <a:solidFill>
                  <a:schemeClr val="tx1"/>
                </a:solidFill>
              </a:rPr>
              <a:t>NAACCR/IACR Combined Annual Conference</a:t>
            </a:r>
          </a:p>
          <a:p>
            <a:r>
              <a:rPr lang="en-US" dirty="0">
                <a:solidFill>
                  <a:schemeClr val="tx1"/>
                </a:solidFill>
              </a:rPr>
              <a:t>Vancouver, BC, Canada</a:t>
            </a:r>
          </a:p>
          <a:p>
            <a:r>
              <a:rPr lang="en-US" dirty="0">
                <a:solidFill>
                  <a:schemeClr val="tx1"/>
                </a:solidFill>
              </a:rPr>
              <a:t>June 13, 2019</a:t>
            </a:r>
          </a:p>
        </p:txBody>
      </p:sp>
      <p:sp>
        <p:nvSpPr>
          <p:cNvPr id="4" name="Text Placeholder 3"/>
          <p:cNvSpPr>
            <a:spLocks noGrp="1"/>
          </p:cNvSpPr>
          <p:nvPr>
            <p:ph type="body" sz="quarter" idx="15"/>
          </p:nvPr>
        </p:nvSpPr>
        <p:spPr/>
        <p:txBody>
          <a:bodyPr/>
          <a:lstStyle/>
          <a:p>
            <a:r>
              <a:rPr lang="en-US" dirty="0"/>
              <a:t>Patrick Edwards, MSc</a:t>
            </a:r>
          </a:p>
        </p:txBody>
      </p:sp>
      <p:sp>
        <p:nvSpPr>
          <p:cNvPr id="5" name="Slide Number Placeholder 4">
            <a:extLst>
              <a:ext uri="{FF2B5EF4-FFF2-40B4-BE49-F238E27FC236}">
                <a16:creationId xmlns:a16="http://schemas.microsoft.com/office/drawing/2014/main" id="{BE7645F7-7A89-47AE-9147-2F6FF7A94EA2}"/>
              </a:ext>
            </a:extLst>
          </p:cNvPr>
          <p:cNvSpPr>
            <a:spLocks noGrp="1"/>
          </p:cNvSpPr>
          <p:nvPr>
            <p:ph type="sldNum" sz="quarter" idx="10"/>
          </p:nvPr>
        </p:nvSpPr>
        <p:spPr/>
        <p:txBody>
          <a:bodyPr/>
          <a:lstStyle/>
          <a:p>
            <a:fld id="{D4325D4D-289E-48C1-B277-2BEB492A7D19}"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EEBE98-BF11-472D-AAAD-9069443FC2AD}"/>
              </a:ext>
            </a:extLst>
          </p:cNvPr>
          <p:cNvSpPr>
            <a:spLocks noGrp="1"/>
          </p:cNvSpPr>
          <p:nvPr>
            <p:ph type="title"/>
          </p:nvPr>
        </p:nvSpPr>
        <p:spPr/>
        <p:txBody>
          <a:bodyPr/>
          <a:lstStyle/>
          <a:p>
            <a:r>
              <a:rPr lang="en-US" dirty="0"/>
              <a:t>U.S. NPCR Registries’ Cost per case by case volume</a:t>
            </a:r>
          </a:p>
        </p:txBody>
      </p:sp>
      <p:sp>
        <p:nvSpPr>
          <p:cNvPr id="4" name="Slide Number Placeholder 3">
            <a:extLst>
              <a:ext uri="{FF2B5EF4-FFF2-40B4-BE49-F238E27FC236}">
                <a16:creationId xmlns:a16="http://schemas.microsoft.com/office/drawing/2014/main" id="{7BCB689A-0AA9-4283-A94B-0361708F1472}"/>
              </a:ext>
            </a:extLst>
          </p:cNvPr>
          <p:cNvSpPr>
            <a:spLocks noGrp="1"/>
          </p:cNvSpPr>
          <p:nvPr>
            <p:ph type="sldNum" sz="quarter" idx="10"/>
          </p:nvPr>
        </p:nvSpPr>
        <p:spPr/>
        <p:txBody>
          <a:bodyPr/>
          <a:lstStyle/>
          <a:p>
            <a:fld id="{D4325D4D-289E-48C1-B277-2BEB492A7D19}" type="slidenum">
              <a:rPr lang="en-US" smtClean="0"/>
              <a:pPr/>
              <a:t>10</a:t>
            </a:fld>
            <a:endParaRPr lang="en-US" dirty="0"/>
          </a:p>
        </p:txBody>
      </p:sp>
      <p:graphicFrame>
        <p:nvGraphicFramePr>
          <p:cNvPr id="5" name="Content Placeholder 4">
            <a:extLst>
              <a:ext uri="{FF2B5EF4-FFF2-40B4-BE49-F238E27FC236}">
                <a16:creationId xmlns:a16="http://schemas.microsoft.com/office/drawing/2014/main" id="{76B46EE8-8984-4A86-B60D-9882B133673B}"/>
              </a:ext>
            </a:extLst>
          </p:cNvPr>
          <p:cNvGraphicFramePr>
            <a:graphicFrameLocks noGrp="1"/>
          </p:cNvGraphicFramePr>
          <p:nvPr>
            <p:ph idx="1"/>
            <p:extLst>
              <p:ext uri="{D42A27DB-BD31-4B8C-83A1-F6EECF244321}">
                <p14:modId xmlns:p14="http://schemas.microsoft.com/office/powerpoint/2010/main" val="1098636041"/>
              </p:ext>
            </p:extLst>
          </p:nvPr>
        </p:nvGraphicFramePr>
        <p:xfrm>
          <a:off x="347472" y="971550"/>
          <a:ext cx="8229600" cy="3546475"/>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 Placeholder 3">
            <a:extLst>
              <a:ext uri="{FF2B5EF4-FFF2-40B4-BE49-F238E27FC236}">
                <a16:creationId xmlns:a16="http://schemas.microsoft.com/office/drawing/2014/main" id="{FE7C3885-52DA-46C1-9F3F-8A3BD6229F8D}"/>
              </a:ext>
            </a:extLst>
          </p:cNvPr>
          <p:cNvSpPr txBox="1">
            <a:spLocks/>
          </p:cNvSpPr>
          <p:nvPr/>
        </p:nvSpPr>
        <p:spPr>
          <a:xfrm>
            <a:off x="624778" y="4653631"/>
            <a:ext cx="7891272" cy="451739"/>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900" dirty="0"/>
              <a:t>Data from 40 NPCR registries. Excludes data from registries in states also supported by SEER (CA, GA, LA, KY, MI, NJ, WA). Also excludes data from PIJ due to low case volume.</a:t>
            </a:r>
          </a:p>
        </p:txBody>
      </p:sp>
    </p:spTree>
    <p:extLst>
      <p:ext uri="{BB962C8B-B14F-4D97-AF65-F5344CB8AC3E}">
        <p14:creationId xmlns:p14="http://schemas.microsoft.com/office/powerpoint/2010/main" val="2158598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C43B3-97A8-450F-957D-5B9F37115301}"/>
              </a:ext>
            </a:extLst>
          </p:cNvPr>
          <p:cNvSpPr>
            <a:spLocks noGrp="1"/>
          </p:cNvSpPr>
          <p:nvPr>
            <p:ph type="title"/>
          </p:nvPr>
        </p:nvSpPr>
        <p:spPr/>
        <p:txBody>
          <a:bodyPr/>
          <a:lstStyle/>
          <a:p>
            <a:r>
              <a:rPr lang="en-US" dirty="0"/>
              <a:t>Project Objectives</a:t>
            </a:r>
          </a:p>
        </p:txBody>
      </p:sp>
      <p:sp>
        <p:nvSpPr>
          <p:cNvPr id="3" name="Content Placeholder 2">
            <a:extLst>
              <a:ext uri="{FF2B5EF4-FFF2-40B4-BE49-F238E27FC236}">
                <a16:creationId xmlns:a16="http://schemas.microsoft.com/office/drawing/2014/main" id="{F0B6DE61-E5EC-4E12-A7EC-FAFCBF193B13}"/>
              </a:ext>
            </a:extLst>
          </p:cNvPr>
          <p:cNvSpPr>
            <a:spLocks noGrp="1"/>
          </p:cNvSpPr>
          <p:nvPr>
            <p:ph idx="1"/>
          </p:nvPr>
        </p:nvSpPr>
        <p:spPr>
          <a:xfrm>
            <a:off x="455614" y="742950"/>
            <a:ext cx="8229600" cy="3546872"/>
          </a:xfrm>
        </p:spPr>
        <p:txBody>
          <a:bodyPr/>
          <a:lstStyle/>
          <a:p>
            <a:r>
              <a:rPr lang="en-US" dirty="0"/>
              <a:t>To estimate jurisdictional, central, and overall cost </a:t>
            </a:r>
          </a:p>
          <a:p>
            <a:pPr lvl="1"/>
            <a:r>
              <a:rPr lang="en-US" dirty="0"/>
              <a:t>Per cancer case registered</a:t>
            </a:r>
          </a:p>
          <a:p>
            <a:pPr lvl="1"/>
            <a:r>
              <a:rPr lang="en-US" dirty="0"/>
              <a:t>Per inhabitant served by cancer registry</a:t>
            </a:r>
          </a:p>
          <a:p>
            <a:pPr marL="225425" lvl="1" indent="0">
              <a:buNone/>
            </a:pPr>
            <a:endParaRPr lang="en-US" dirty="0"/>
          </a:p>
          <a:p>
            <a:r>
              <a:rPr lang="en-US" dirty="0"/>
              <a:t>To identify sources of support (monetary and nonmonetary) for cancer registries’ operations</a:t>
            </a:r>
          </a:p>
          <a:p>
            <a:pPr marL="0" indent="0">
              <a:buNone/>
            </a:pPr>
            <a:endParaRPr lang="en-US" dirty="0"/>
          </a:p>
          <a:p>
            <a:r>
              <a:rPr lang="en-US" dirty="0"/>
              <a:t>To estimate the distribution of registry resources that goes towards budget categories and various cancer registry activities</a:t>
            </a:r>
          </a:p>
          <a:p>
            <a:pPr marL="0" indent="0">
              <a:buNone/>
            </a:pPr>
            <a:endParaRPr lang="en-US" dirty="0"/>
          </a:p>
          <a:p>
            <a:r>
              <a:rPr lang="en-US" dirty="0"/>
              <a:t>To identify potential barriers and facilitators to registry operations</a:t>
            </a:r>
          </a:p>
        </p:txBody>
      </p:sp>
      <p:sp>
        <p:nvSpPr>
          <p:cNvPr id="4" name="Slide Number Placeholder 3">
            <a:extLst>
              <a:ext uri="{FF2B5EF4-FFF2-40B4-BE49-F238E27FC236}">
                <a16:creationId xmlns:a16="http://schemas.microsoft.com/office/drawing/2014/main" id="{4CF90673-4BF1-481F-8323-8C2CC116E15A}"/>
              </a:ext>
            </a:extLst>
          </p:cNvPr>
          <p:cNvSpPr>
            <a:spLocks noGrp="1"/>
          </p:cNvSpPr>
          <p:nvPr>
            <p:ph type="sldNum" sz="quarter" idx="10"/>
          </p:nvPr>
        </p:nvSpPr>
        <p:spPr/>
        <p:txBody>
          <a:bodyPr/>
          <a:lstStyle/>
          <a:p>
            <a:fld id="{D4325D4D-289E-48C1-B277-2BEB492A7D19}" type="slidenum">
              <a:rPr lang="en-US" smtClean="0"/>
              <a:pPr/>
              <a:t>11</a:t>
            </a:fld>
            <a:endParaRPr lang="en-US" dirty="0"/>
          </a:p>
        </p:txBody>
      </p:sp>
    </p:spTree>
    <p:extLst>
      <p:ext uri="{BB962C8B-B14F-4D97-AF65-F5344CB8AC3E}">
        <p14:creationId xmlns:p14="http://schemas.microsoft.com/office/powerpoint/2010/main" val="907596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140A00E-8C49-4CCB-BB57-A8DD4ECC2736}"/>
              </a:ext>
            </a:extLst>
          </p:cNvPr>
          <p:cNvSpPr>
            <a:spLocks noGrp="1"/>
          </p:cNvSpPr>
          <p:nvPr>
            <p:ph type="sldNum" sz="quarter" idx="10"/>
          </p:nvPr>
        </p:nvSpPr>
        <p:spPr/>
        <p:txBody>
          <a:bodyPr/>
          <a:lstStyle/>
          <a:p>
            <a:fld id="{D4325D4D-289E-48C1-B277-2BEB492A7D19}" type="slidenum">
              <a:rPr lang="en-US" smtClean="0"/>
              <a:pPr/>
              <a:t>12</a:t>
            </a:fld>
            <a:endParaRPr lang="en-US" dirty="0"/>
          </a:p>
        </p:txBody>
      </p:sp>
      <p:sp>
        <p:nvSpPr>
          <p:cNvPr id="3" name="Title 2">
            <a:extLst>
              <a:ext uri="{FF2B5EF4-FFF2-40B4-BE49-F238E27FC236}">
                <a16:creationId xmlns:a16="http://schemas.microsoft.com/office/drawing/2014/main" id="{96884061-C124-4999-AFAE-F2377D1FE570}"/>
              </a:ext>
            </a:extLst>
          </p:cNvPr>
          <p:cNvSpPr>
            <a:spLocks noGrp="1"/>
          </p:cNvSpPr>
          <p:nvPr>
            <p:ph type="ctrTitle"/>
          </p:nvPr>
        </p:nvSpPr>
        <p:spPr>
          <a:xfrm>
            <a:off x="457200" y="2024926"/>
            <a:ext cx="6477000" cy="572464"/>
          </a:xfrm>
        </p:spPr>
        <p:txBody>
          <a:bodyPr/>
          <a:lstStyle/>
          <a:p>
            <a:r>
              <a:rPr lang="en-US" dirty="0"/>
              <a:t>Methods</a:t>
            </a:r>
          </a:p>
        </p:txBody>
      </p:sp>
    </p:spTree>
    <p:extLst>
      <p:ext uri="{BB962C8B-B14F-4D97-AF65-F5344CB8AC3E}">
        <p14:creationId xmlns:p14="http://schemas.microsoft.com/office/powerpoint/2010/main" val="976568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996A0-7F3F-4F6C-9E53-D13D5D809F50}"/>
              </a:ext>
            </a:extLst>
          </p:cNvPr>
          <p:cNvSpPr>
            <a:spLocks noGrp="1"/>
          </p:cNvSpPr>
          <p:nvPr>
            <p:ph type="title"/>
          </p:nvPr>
        </p:nvSpPr>
        <p:spPr/>
        <p:txBody>
          <a:bodyPr/>
          <a:lstStyle/>
          <a:p>
            <a:r>
              <a:rPr lang="en-US" dirty="0"/>
              <a:t>Methods</a:t>
            </a:r>
          </a:p>
        </p:txBody>
      </p:sp>
      <p:graphicFrame>
        <p:nvGraphicFramePr>
          <p:cNvPr id="5" name="Content Placeholder 4">
            <a:extLst>
              <a:ext uri="{FF2B5EF4-FFF2-40B4-BE49-F238E27FC236}">
                <a16:creationId xmlns:a16="http://schemas.microsoft.com/office/drawing/2014/main" id="{BE359CB0-6217-4712-B5FC-04AE01C8C459}"/>
              </a:ext>
            </a:extLst>
          </p:cNvPr>
          <p:cNvGraphicFramePr>
            <a:graphicFrameLocks noGrp="1"/>
          </p:cNvGraphicFramePr>
          <p:nvPr>
            <p:ph idx="1"/>
            <p:extLst>
              <p:ext uri="{D42A27DB-BD31-4B8C-83A1-F6EECF244321}">
                <p14:modId xmlns:p14="http://schemas.microsoft.com/office/powerpoint/2010/main" val="939268895"/>
              </p:ext>
            </p:extLst>
          </p:nvPr>
        </p:nvGraphicFramePr>
        <p:xfrm>
          <a:off x="457200" y="1047750"/>
          <a:ext cx="8229600" cy="3546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E6145FD-BCB9-422A-8ACA-D407D10B9CAC}"/>
              </a:ext>
            </a:extLst>
          </p:cNvPr>
          <p:cNvSpPr>
            <a:spLocks noGrp="1"/>
          </p:cNvSpPr>
          <p:nvPr>
            <p:ph type="sldNum" sz="quarter" idx="10"/>
          </p:nvPr>
        </p:nvSpPr>
        <p:spPr/>
        <p:txBody>
          <a:bodyPr/>
          <a:lstStyle/>
          <a:p>
            <a:fld id="{D4325D4D-289E-48C1-B277-2BEB492A7D19}" type="slidenum">
              <a:rPr lang="en-US" smtClean="0"/>
              <a:pPr/>
              <a:t>13</a:t>
            </a:fld>
            <a:endParaRPr lang="en-US" dirty="0"/>
          </a:p>
        </p:txBody>
      </p:sp>
    </p:spTree>
    <p:extLst>
      <p:ext uri="{BB962C8B-B14F-4D97-AF65-F5344CB8AC3E}">
        <p14:creationId xmlns:p14="http://schemas.microsoft.com/office/powerpoint/2010/main" val="3091295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BD1EF-98F2-43A9-A79D-8D29C9ACA14C}"/>
              </a:ext>
            </a:extLst>
          </p:cNvPr>
          <p:cNvSpPr>
            <a:spLocks noGrp="1"/>
          </p:cNvSpPr>
          <p:nvPr>
            <p:ph type="title"/>
          </p:nvPr>
        </p:nvSpPr>
        <p:spPr/>
        <p:txBody>
          <a:bodyPr/>
          <a:lstStyle/>
          <a:p>
            <a:r>
              <a:rPr lang="en-US" i="1" dirty="0" err="1"/>
              <a:t>IntRegCosting</a:t>
            </a:r>
            <a:r>
              <a:rPr lang="en-US" i="1" dirty="0"/>
              <a:t> Tool</a:t>
            </a:r>
          </a:p>
        </p:txBody>
      </p:sp>
      <p:sp>
        <p:nvSpPr>
          <p:cNvPr id="3" name="Content Placeholder 2">
            <a:extLst>
              <a:ext uri="{FF2B5EF4-FFF2-40B4-BE49-F238E27FC236}">
                <a16:creationId xmlns:a16="http://schemas.microsoft.com/office/drawing/2014/main" id="{E9832DA0-D8F1-47EA-97B1-536ED29C1ED5}"/>
              </a:ext>
            </a:extLst>
          </p:cNvPr>
          <p:cNvSpPr>
            <a:spLocks noGrp="1"/>
          </p:cNvSpPr>
          <p:nvPr>
            <p:ph idx="1"/>
          </p:nvPr>
        </p:nvSpPr>
        <p:spPr>
          <a:xfrm>
            <a:off x="455614" y="666750"/>
            <a:ext cx="8229600" cy="3546872"/>
          </a:xfrm>
        </p:spPr>
        <p:txBody>
          <a:bodyPr/>
          <a:lstStyle/>
          <a:p>
            <a:r>
              <a:rPr lang="en-US" sz="1800" dirty="0"/>
              <a:t>The Web-based </a:t>
            </a:r>
            <a:r>
              <a:rPr lang="en-US" sz="1800" dirty="0" err="1"/>
              <a:t>IntRegCosting</a:t>
            </a:r>
            <a:r>
              <a:rPr lang="en-US" sz="1800" dirty="0"/>
              <a:t> Tool was designed to collect and analyze data on the costs of population-based cancer registries all around the world.</a:t>
            </a:r>
          </a:p>
          <a:p>
            <a:endParaRPr lang="en-US" sz="1800" dirty="0"/>
          </a:p>
          <a:p>
            <a:r>
              <a:rPr lang="en-US" sz="1800" dirty="0"/>
              <a:t>Registry staff were able to input information directly into the Web tool relating to their resources and registry operations and received instant summary reports. </a:t>
            </a:r>
          </a:p>
          <a:p>
            <a:endParaRPr lang="en-US" sz="1800" dirty="0"/>
          </a:p>
          <a:p>
            <a:r>
              <a:rPr lang="en-US" sz="1800" dirty="0"/>
              <a:t>This tool was used to help registries assess their resources required for operation, which can support planning and funding decision making.</a:t>
            </a:r>
          </a:p>
          <a:p>
            <a:endParaRPr lang="en-US" sz="1800" dirty="0"/>
          </a:p>
          <a:p>
            <a:r>
              <a:rPr lang="en-US" sz="1800" dirty="0"/>
              <a:t>The tool was funded by CDC and builds on our experiences and lessons learned from multiple rounds of data collection in the US and in international settings.</a:t>
            </a:r>
          </a:p>
        </p:txBody>
      </p:sp>
      <p:sp>
        <p:nvSpPr>
          <p:cNvPr id="4" name="Slide Number Placeholder 3">
            <a:extLst>
              <a:ext uri="{FF2B5EF4-FFF2-40B4-BE49-F238E27FC236}">
                <a16:creationId xmlns:a16="http://schemas.microsoft.com/office/drawing/2014/main" id="{6D77AD07-EF7C-4A41-A7BE-3B033FD1FDE1}"/>
              </a:ext>
            </a:extLst>
          </p:cNvPr>
          <p:cNvSpPr>
            <a:spLocks noGrp="1"/>
          </p:cNvSpPr>
          <p:nvPr>
            <p:ph type="sldNum" sz="quarter" idx="10"/>
          </p:nvPr>
        </p:nvSpPr>
        <p:spPr/>
        <p:txBody>
          <a:bodyPr/>
          <a:lstStyle/>
          <a:p>
            <a:fld id="{D4325D4D-289E-48C1-B277-2BEB492A7D19}" type="slidenum">
              <a:rPr lang="en-US" smtClean="0"/>
              <a:pPr/>
              <a:t>14</a:t>
            </a:fld>
            <a:endParaRPr lang="en-US" dirty="0"/>
          </a:p>
        </p:txBody>
      </p:sp>
    </p:spTree>
    <p:extLst>
      <p:ext uri="{BB962C8B-B14F-4D97-AF65-F5344CB8AC3E}">
        <p14:creationId xmlns:p14="http://schemas.microsoft.com/office/powerpoint/2010/main" val="40358329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642AD2-A5C7-41C5-A029-726973530434}"/>
              </a:ext>
            </a:extLst>
          </p:cNvPr>
          <p:cNvSpPr>
            <a:spLocks noGrp="1"/>
          </p:cNvSpPr>
          <p:nvPr>
            <p:ph type="title"/>
          </p:nvPr>
        </p:nvSpPr>
        <p:spPr/>
        <p:txBody>
          <a:bodyPr/>
          <a:lstStyle/>
          <a:p>
            <a:r>
              <a:rPr lang="en-US" dirty="0"/>
              <a:t>Data entry modules</a:t>
            </a:r>
          </a:p>
        </p:txBody>
      </p:sp>
      <p:graphicFrame>
        <p:nvGraphicFramePr>
          <p:cNvPr id="5" name="Content Placeholder 4">
            <a:extLst>
              <a:ext uri="{FF2B5EF4-FFF2-40B4-BE49-F238E27FC236}">
                <a16:creationId xmlns:a16="http://schemas.microsoft.com/office/drawing/2014/main" id="{688E7B97-A35C-453A-9300-CEBE8DD4A6CC}"/>
              </a:ext>
            </a:extLst>
          </p:cNvPr>
          <p:cNvGraphicFramePr>
            <a:graphicFrameLocks noGrp="1"/>
          </p:cNvGraphicFramePr>
          <p:nvPr>
            <p:ph idx="1"/>
            <p:extLst>
              <p:ext uri="{D42A27DB-BD31-4B8C-83A1-F6EECF244321}">
                <p14:modId xmlns:p14="http://schemas.microsoft.com/office/powerpoint/2010/main" val="2439700047"/>
              </p:ext>
            </p:extLst>
          </p:nvPr>
        </p:nvGraphicFramePr>
        <p:xfrm>
          <a:off x="1371600" y="746200"/>
          <a:ext cx="5486400" cy="42235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557920A8-488B-44A3-A9E9-91E0656D5D99}"/>
              </a:ext>
            </a:extLst>
          </p:cNvPr>
          <p:cNvSpPr>
            <a:spLocks noGrp="1"/>
          </p:cNvSpPr>
          <p:nvPr>
            <p:ph type="sldNum" sz="quarter" idx="10"/>
          </p:nvPr>
        </p:nvSpPr>
        <p:spPr/>
        <p:txBody>
          <a:bodyPr/>
          <a:lstStyle/>
          <a:p>
            <a:fld id="{D4325D4D-289E-48C1-B277-2BEB492A7D19}" type="slidenum">
              <a:rPr lang="en-US" smtClean="0"/>
              <a:pPr/>
              <a:t>15</a:t>
            </a:fld>
            <a:endParaRPr lang="en-US" dirty="0"/>
          </a:p>
        </p:txBody>
      </p:sp>
    </p:spTree>
    <p:extLst>
      <p:ext uri="{BB962C8B-B14F-4D97-AF65-F5344CB8AC3E}">
        <p14:creationId xmlns:p14="http://schemas.microsoft.com/office/powerpoint/2010/main" val="39478724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55B76-4B3B-4131-8498-D36488392A77}"/>
              </a:ext>
            </a:extLst>
          </p:cNvPr>
          <p:cNvSpPr>
            <a:spLocks noGrp="1"/>
          </p:cNvSpPr>
          <p:nvPr>
            <p:ph type="title"/>
          </p:nvPr>
        </p:nvSpPr>
        <p:spPr/>
        <p:txBody>
          <a:bodyPr/>
          <a:lstStyle/>
          <a:p>
            <a:r>
              <a:rPr lang="en-US" dirty="0"/>
              <a:t>Timeframe</a:t>
            </a:r>
          </a:p>
        </p:txBody>
      </p:sp>
      <p:sp>
        <p:nvSpPr>
          <p:cNvPr id="3" name="Content Placeholder 2">
            <a:extLst>
              <a:ext uri="{FF2B5EF4-FFF2-40B4-BE49-F238E27FC236}">
                <a16:creationId xmlns:a16="http://schemas.microsoft.com/office/drawing/2014/main" id="{D061B2A4-ACB7-4EA3-A4B7-028894828445}"/>
              </a:ext>
            </a:extLst>
          </p:cNvPr>
          <p:cNvSpPr>
            <a:spLocks noGrp="1"/>
          </p:cNvSpPr>
          <p:nvPr>
            <p:ph idx="1"/>
          </p:nvPr>
        </p:nvSpPr>
        <p:spPr/>
        <p:txBody>
          <a:bodyPr/>
          <a:lstStyle/>
          <a:p>
            <a:r>
              <a:rPr lang="en-US" dirty="0"/>
              <a:t>Costs were collected for a 1-year time frame: </a:t>
            </a:r>
          </a:p>
          <a:p>
            <a:pPr marL="0" indent="0">
              <a:buNone/>
            </a:pPr>
            <a:r>
              <a:rPr lang="en-US" b="1" dirty="0"/>
              <a:t>	June 30, 2016 through June 29, 2017</a:t>
            </a:r>
            <a:r>
              <a:rPr lang="en-US" dirty="0"/>
              <a:t>.</a:t>
            </a:r>
          </a:p>
          <a:p>
            <a:endParaRPr lang="en-US" dirty="0"/>
          </a:p>
          <a:p>
            <a:r>
              <a:rPr lang="en-US" dirty="0"/>
              <a:t>Registries provided the number of cancer cases that were reported during </a:t>
            </a:r>
            <a:r>
              <a:rPr lang="en-US" b="1" dirty="0"/>
              <a:t>2014</a:t>
            </a:r>
            <a:r>
              <a:rPr lang="en-US" dirty="0"/>
              <a:t>.</a:t>
            </a:r>
          </a:p>
          <a:p>
            <a:endParaRPr lang="en-US" dirty="0"/>
          </a:p>
          <a:p>
            <a:r>
              <a:rPr lang="en-US" dirty="0"/>
              <a:t>Costs were reported for all 11 registries, although only the registries that performed data collection (all except PRCCR and FSM) reported cancer cases.</a:t>
            </a:r>
          </a:p>
        </p:txBody>
      </p:sp>
      <p:sp>
        <p:nvSpPr>
          <p:cNvPr id="4" name="Slide Number Placeholder 3">
            <a:extLst>
              <a:ext uri="{FF2B5EF4-FFF2-40B4-BE49-F238E27FC236}">
                <a16:creationId xmlns:a16="http://schemas.microsoft.com/office/drawing/2014/main" id="{DD0D6506-E75A-43A2-96B2-4FB12C8FF582}"/>
              </a:ext>
            </a:extLst>
          </p:cNvPr>
          <p:cNvSpPr>
            <a:spLocks noGrp="1"/>
          </p:cNvSpPr>
          <p:nvPr>
            <p:ph type="sldNum" sz="quarter" idx="10"/>
          </p:nvPr>
        </p:nvSpPr>
        <p:spPr/>
        <p:txBody>
          <a:bodyPr/>
          <a:lstStyle/>
          <a:p>
            <a:fld id="{D4325D4D-289E-48C1-B277-2BEB492A7D19}" type="slidenum">
              <a:rPr lang="en-US" smtClean="0"/>
              <a:pPr/>
              <a:t>16</a:t>
            </a:fld>
            <a:endParaRPr lang="en-US" dirty="0"/>
          </a:p>
        </p:txBody>
      </p:sp>
    </p:spTree>
    <p:extLst>
      <p:ext uri="{BB962C8B-B14F-4D97-AF65-F5344CB8AC3E}">
        <p14:creationId xmlns:p14="http://schemas.microsoft.com/office/powerpoint/2010/main" val="22010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25FDBD-F171-4CDF-B652-92F04EA61B73}"/>
              </a:ext>
            </a:extLst>
          </p:cNvPr>
          <p:cNvSpPr>
            <a:spLocks noGrp="1"/>
          </p:cNvSpPr>
          <p:nvPr>
            <p:ph type="title"/>
          </p:nvPr>
        </p:nvSpPr>
        <p:spPr/>
        <p:txBody>
          <a:bodyPr/>
          <a:lstStyle/>
          <a:p>
            <a:r>
              <a:rPr lang="en-US" dirty="0"/>
              <a:t>Cost-allocation to cancer registry activities</a:t>
            </a:r>
          </a:p>
        </p:txBody>
      </p:sp>
      <p:graphicFrame>
        <p:nvGraphicFramePr>
          <p:cNvPr id="6" name="Content Placeholder 5">
            <a:extLst>
              <a:ext uri="{FF2B5EF4-FFF2-40B4-BE49-F238E27FC236}">
                <a16:creationId xmlns:a16="http://schemas.microsoft.com/office/drawing/2014/main" id="{0A9E2E61-C817-4E05-8458-48704F7F7ED7}"/>
              </a:ext>
            </a:extLst>
          </p:cNvPr>
          <p:cNvGraphicFramePr>
            <a:graphicFrameLocks noGrp="1"/>
          </p:cNvGraphicFramePr>
          <p:nvPr>
            <p:ph idx="1"/>
            <p:extLst>
              <p:ext uri="{D42A27DB-BD31-4B8C-83A1-F6EECF244321}">
                <p14:modId xmlns:p14="http://schemas.microsoft.com/office/powerpoint/2010/main" val="3775757741"/>
              </p:ext>
            </p:extLst>
          </p:nvPr>
        </p:nvGraphicFramePr>
        <p:xfrm>
          <a:off x="347472" y="608295"/>
          <a:ext cx="8644128" cy="4021362"/>
        </p:xfrm>
        <a:graphic>
          <a:graphicData uri="http://schemas.openxmlformats.org/drawingml/2006/table">
            <a:tbl>
              <a:tblPr firstRow="1" bandRow="1">
                <a:tableStyleId>{5C22544A-7EE6-4342-B048-85BDC9FD1C3A}</a:tableStyleId>
              </a:tblPr>
              <a:tblGrid>
                <a:gridCol w="2881376">
                  <a:extLst>
                    <a:ext uri="{9D8B030D-6E8A-4147-A177-3AD203B41FA5}">
                      <a16:colId xmlns:a16="http://schemas.microsoft.com/office/drawing/2014/main" val="3256445405"/>
                    </a:ext>
                  </a:extLst>
                </a:gridCol>
                <a:gridCol w="2881376">
                  <a:extLst>
                    <a:ext uri="{9D8B030D-6E8A-4147-A177-3AD203B41FA5}">
                      <a16:colId xmlns:a16="http://schemas.microsoft.com/office/drawing/2014/main" val="583718054"/>
                    </a:ext>
                  </a:extLst>
                </a:gridCol>
                <a:gridCol w="2881376">
                  <a:extLst>
                    <a:ext uri="{9D8B030D-6E8A-4147-A177-3AD203B41FA5}">
                      <a16:colId xmlns:a16="http://schemas.microsoft.com/office/drawing/2014/main" val="3991934501"/>
                    </a:ext>
                  </a:extLst>
                </a:gridCol>
              </a:tblGrid>
              <a:tr h="332995">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57524382"/>
                  </a:ext>
                </a:extLst>
              </a:tr>
              <a:tr h="426352">
                <a:tc>
                  <a:txBody>
                    <a:bodyPr/>
                    <a:lstStyle/>
                    <a:p>
                      <a:r>
                        <a:rPr lang="en-US" sz="1400" dirty="0"/>
                        <a:t>Management</a:t>
                      </a:r>
                    </a:p>
                  </a:txBody>
                  <a:tcPr/>
                </a:tc>
                <a:tc>
                  <a:txBody>
                    <a:bodyPr/>
                    <a:lstStyle/>
                    <a:p>
                      <a:r>
                        <a:rPr lang="en-US" sz="1400" dirty="0"/>
                        <a:t>Liaising with stakeholders</a:t>
                      </a:r>
                    </a:p>
                  </a:txBody>
                  <a:tcPr/>
                </a:tc>
                <a:tc>
                  <a:txBody>
                    <a:bodyPr/>
                    <a:lstStyle/>
                    <a:p>
                      <a:r>
                        <a:rPr lang="en-US" sz="1400" dirty="0"/>
                        <a:t>Outreach</a:t>
                      </a:r>
                    </a:p>
                  </a:txBody>
                  <a:tcPr/>
                </a:tc>
                <a:extLst>
                  <a:ext uri="{0D108BD9-81ED-4DB2-BD59-A6C34878D82A}">
                    <a16:rowId xmlns:a16="http://schemas.microsoft.com/office/drawing/2014/main" val="1798112071"/>
                  </a:ext>
                </a:extLst>
              </a:tr>
              <a:tr h="426352">
                <a:tc>
                  <a:txBody>
                    <a:bodyPr/>
                    <a:lstStyle/>
                    <a:p>
                      <a:r>
                        <a:rPr lang="en-US" sz="1400" dirty="0"/>
                        <a:t>Training of registry staff</a:t>
                      </a:r>
                    </a:p>
                  </a:txBody>
                  <a:tcPr/>
                </a:tc>
                <a:tc>
                  <a:txBody>
                    <a:bodyPr/>
                    <a:lstStyle/>
                    <a:p>
                      <a:r>
                        <a:rPr lang="en-US" sz="1400" dirty="0"/>
                        <a:t>Training of others by registry staff</a:t>
                      </a:r>
                    </a:p>
                  </a:txBody>
                  <a:tcPr/>
                </a:tc>
                <a:tc>
                  <a:txBody>
                    <a:bodyPr/>
                    <a:lstStyle/>
                    <a:p>
                      <a:r>
                        <a:rPr lang="en-US" sz="1400" dirty="0"/>
                        <a:t>Data collection/abstraction</a:t>
                      </a:r>
                    </a:p>
                  </a:txBody>
                  <a:tcPr/>
                </a:tc>
                <a:extLst>
                  <a:ext uri="{0D108BD9-81ED-4DB2-BD59-A6C34878D82A}">
                    <a16:rowId xmlns:a16="http://schemas.microsoft.com/office/drawing/2014/main" val="2826331081"/>
                  </a:ext>
                </a:extLst>
              </a:tr>
              <a:tr h="426352">
                <a:tc>
                  <a:txBody>
                    <a:bodyPr/>
                    <a:lstStyle/>
                    <a:p>
                      <a:r>
                        <a:rPr lang="en-US" sz="1400" dirty="0"/>
                        <a:t>Case consolidation &amp; matching</a:t>
                      </a:r>
                    </a:p>
                  </a:txBody>
                  <a:tcPr/>
                </a:tc>
                <a:tc>
                  <a:txBody>
                    <a:bodyPr/>
                    <a:lstStyle/>
                    <a:p>
                      <a:r>
                        <a:rPr lang="en-US" sz="1400" dirty="0"/>
                        <a:t>Data entry</a:t>
                      </a:r>
                    </a:p>
                  </a:txBody>
                  <a:tcPr/>
                </a:tc>
                <a:tc>
                  <a:txBody>
                    <a:bodyPr/>
                    <a:lstStyle/>
                    <a:p>
                      <a:r>
                        <a:rPr lang="en-US" sz="1400" dirty="0"/>
                        <a:t>Data validation</a:t>
                      </a:r>
                    </a:p>
                  </a:txBody>
                  <a:tcPr/>
                </a:tc>
                <a:extLst>
                  <a:ext uri="{0D108BD9-81ED-4DB2-BD59-A6C34878D82A}">
                    <a16:rowId xmlns:a16="http://schemas.microsoft.com/office/drawing/2014/main" val="365025397"/>
                  </a:ext>
                </a:extLst>
              </a:tr>
              <a:tr h="277496">
                <a:tc>
                  <a:txBody>
                    <a:bodyPr/>
                    <a:lstStyle/>
                    <a:p>
                      <a:r>
                        <a:rPr lang="en-US" sz="1400" dirty="0"/>
                        <a:t>Database management</a:t>
                      </a:r>
                    </a:p>
                  </a:txBody>
                  <a:tcPr/>
                </a:tc>
                <a:tc>
                  <a:txBody>
                    <a:bodyPr/>
                    <a:lstStyle/>
                    <a:p>
                      <a:r>
                        <a:rPr lang="en-US" sz="1400" dirty="0"/>
                        <a:t>Developing analytic files</a:t>
                      </a:r>
                    </a:p>
                  </a:txBody>
                  <a:tcPr/>
                </a:tc>
                <a:tc>
                  <a:txBody>
                    <a:bodyPr/>
                    <a:lstStyle/>
                    <a:p>
                      <a:r>
                        <a:rPr lang="en-US" sz="1400" dirty="0"/>
                        <a:t>Data analysis/reporting</a:t>
                      </a:r>
                    </a:p>
                  </a:txBody>
                  <a:tcPr/>
                </a:tc>
                <a:extLst>
                  <a:ext uri="{0D108BD9-81ED-4DB2-BD59-A6C34878D82A}">
                    <a16:rowId xmlns:a16="http://schemas.microsoft.com/office/drawing/2014/main" val="2245891532"/>
                  </a:ext>
                </a:extLst>
              </a:tr>
              <a:tr h="426352">
                <a:tc>
                  <a:txBody>
                    <a:bodyPr/>
                    <a:lstStyle/>
                    <a:p>
                      <a:r>
                        <a:rPr lang="en-US" sz="1400" dirty="0"/>
                        <a:t>Formal reporting requirements</a:t>
                      </a:r>
                    </a:p>
                  </a:txBody>
                  <a:tcPr/>
                </a:tc>
                <a:tc>
                  <a:txBody>
                    <a:bodyPr/>
                    <a:lstStyle/>
                    <a:p>
                      <a:r>
                        <a:rPr lang="en-US" sz="1400" dirty="0"/>
                        <a:t>Quality control</a:t>
                      </a:r>
                    </a:p>
                  </a:txBody>
                  <a:tcPr/>
                </a:tc>
                <a:tc>
                  <a:txBody>
                    <a:bodyPr/>
                    <a:lstStyle/>
                    <a:p>
                      <a:r>
                        <a:rPr lang="en-US" sz="1400" dirty="0"/>
                        <a:t>Death certificate clearance</a:t>
                      </a:r>
                    </a:p>
                  </a:txBody>
                  <a:tcPr/>
                </a:tc>
                <a:extLst>
                  <a:ext uri="{0D108BD9-81ED-4DB2-BD59-A6C34878D82A}">
                    <a16:rowId xmlns:a16="http://schemas.microsoft.com/office/drawing/2014/main" val="3051611005"/>
                  </a:ext>
                </a:extLst>
              </a:tr>
              <a:tr h="471742">
                <a:tc>
                  <a:txBody>
                    <a:bodyPr/>
                    <a:lstStyle/>
                    <a:p>
                      <a:r>
                        <a:rPr lang="en-US" sz="1400" dirty="0"/>
                        <a:t>Sharing cases</a:t>
                      </a:r>
                    </a:p>
                  </a:txBody>
                  <a:tcPr/>
                </a:tc>
                <a:tc>
                  <a:txBody>
                    <a:bodyPr/>
                    <a:lstStyle/>
                    <a:p>
                      <a:r>
                        <a:rPr lang="en-US" sz="1400" dirty="0"/>
                        <a:t>IT support</a:t>
                      </a:r>
                    </a:p>
                  </a:txBody>
                  <a:tcPr/>
                </a:tc>
                <a:tc>
                  <a:txBody>
                    <a:bodyPr/>
                    <a:lstStyle/>
                    <a:p>
                      <a:r>
                        <a:rPr lang="en-US" sz="1400" dirty="0"/>
                        <a:t>Electronic case reporting and data encryption</a:t>
                      </a:r>
                    </a:p>
                  </a:txBody>
                  <a:tcPr/>
                </a:tc>
                <a:extLst>
                  <a:ext uri="{0D108BD9-81ED-4DB2-BD59-A6C34878D82A}">
                    <a16:rowId xmlns:a16="http://schemas.microsoft.com/office/drawing/2014/main" val="3807884312"/>
                  </a:ext>
                </a:extLst>
              </a:tr>
              <a:tr h="471742">
                <a:tc>
                  <a:txBody>
                    <a:bodyPr/>
                    <a:lstStyle/>
                    <a:p>
                      <a:r>
                        <a:rPr lang="en-US" sz="1400" dirty="0"/>
                        <a:t>Automatic </a:t>
                      </a:r>
                      <a:r>
                        <a:rPr lang="en-US" sz="1400" dirty="0" err="1"/>
                        <a:t>casefinding</a:t>
                      </a:r>
                      <a:r>
                        <a:rPr lang="en-US" sz="1400" dirty="0"/>
                        <a:t> using electronic linkages</a:t>
                      </a:r>
                    </a:p>
                  </a:txBody>
                  <a:tcPr/>
                </a:tc>
                <a:tc>
                  <a:txBody>
                    <a:bodyPr/>
                    <a:lstStyle/>
                    <a:p>
                      <a:r>
                        <a:rPr lang="en-US" sz="1400" dirty="0"/>
                        <a:t>Linking records to other databases</a:t>
                      </a:r>
                    </a:p>
                  </a:txBody>
                  <a:tcPr/>
                </a:tc>
                <a:tc>
                  <a:txBody>
                    <a:bodyPr/>
                    <a:lstStyle/>
                    <a:p>
                      <a:r>
                        <a:rPr lang="en-US" sz="1400" dirty="0"/>
                        <a:t>Implementing a cancer inquiry response system</a:t>
                      </a:r>
                    </a:p>
                  </a:txBody>
                  <a:tcPr/>
                </a:tc>
                <a:extLst>
                  <a:ext uri="{0D108BD9-81ED-4DB2-BD59-A6C34878D82A}">
                    <a16:rowId xmlns:a16="http://schemas.microsoft.com/office/drawing/2014/main" val="619358996"/>
                  </a:ext>
                </a:extLst>
              </a:tr>
              <a:tr h="609074">
                <a:tc>
                  <a:txBody>
                    <a:bodyPr/>
                    <a:lstStyle/>
                    <a:p>
                      <a:r>
                        <a:rPr lang="en-US" sz="1400" dirty="0"/>
                        <a:t>Research studies and advanced analysis using registry data</a:t>
                      </a:r>
                    </a:p>
                  </a:txBody>
                  <a:tcPr/>
                </a:tc>
                <a:tc>
                  <a:txBody>
                    <a:bodyPr/>
                    <a:lstStyle/>
                    <a:p>
                      <a:r>
                        <a:rPr lang="en-US" sz="1400" dirty="0"/>
                        <a:t>Publications</a:t>
                      </a:r>
                    </a:p>
                  </a:txBody>
                  <a:tcPr/>
                </a:tc>
                <a:tc>
                  <a:txBody>
                    <a:bodyPr/>
                    <a:lstStyle/>
                    <a:p>
                      <a:r>
                        <a:rPr lang="en-US" sz="1400" dirty="0"/>
                        <a:t>Active follow-up</a:t>
                      </a:r>
                    </a:p>
                  </a:txBody>
                  <a:tcPr/>
                </a:tc>
                <a:extLst>
                  <a:ext uri="{0D108BD9-81ED-4DB2-BD59-A6C34878D82A}">
                    <a16:rowId xmlns:a16="http://schemas.microsoft.com/office/drawing/2014/main" val="1399723108"/>
                  </a:ext>
                </a:extLst>
              </a:tr>
            </a:tbl>
          </a:graphicData>
        </a:graphic>
      </p:graphicFrame>
      <p:sp>
        <p:nvSpPr>
          <p:cNvPr id="4" name="Slide Number Placeholder 3">
            <a:extLst>
              <a:ext uri="{FF2B5EF4-FFF2-40B4-BE49-F238E27FC236}">
                <a16:creationId xmlns:a16="http://schemas.microsoft.com/office/drawing/2014/main" id="{78302B25-8B95-40B7-AAD0-65EA47DF3B67}"/>
              </a:ext>
            </a:extLst>
          </p:cNvPr>
          <p:cNvSpPr>
            <a:spLocks noGrp="1"/>
          </p:cNvSpPr>
          <p:nvPr>
            <p:ph type="sldNum" sz="quarter" idx="10"/>
          </p:nvPr>
        </p:nvSpPr>
        <p:spPr/>
        <p:txBody>
          <a:bodyPr/>
          <a:lstStyle/>
          <a:p>
            <a:fld id="{D4325D4D-289E-48C1-B277-2BEB492A7D19}" type="slidenum">
              <a:rPr lang="en-US" smtClean="0"/>
              <a:pPr/>
              <a:t>17</a:t>
            </a:fld>
            <a:endParaRPr lang="en-US" dirty="0"/>
          </a:p>
        </p:txBody>
      </p:sp>
    </p:spTree>
    <p:extLst>
      <p:ext uri="{BB962C8B-B14F-4D97-AF65-F5344CB8AC3E}">
        <p14:creationId xmlns:p14="http://schemas.microsoft.com/office/powerpoint/2010/main" val="47382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8B3B5-8867-4E35-AB13-38B83A4ECECE}"/>
              </a:ext>
            </a:extLst>
          </p:cNvPr>
          <p:cNvSpPr>
            <a:spLocks noGrp="1"/>
          </p:cNvSpPr>
          <p:nvPr>
            <p:ph type="title"/>
          </p:nvPr>
        </p:nvSpPr>
        <p:spPr/>
        <p:txBody>
          <a:bodyPr/>
          <a:lstStyle/>
          <a:p>
            <a:r>
              <a:rPr lang="en-US" dirty="0"/>
              <a:t>Costing Tool Outputs</a:t>
            </a:r>
          </a:p>
        </p:txBody>
      </p:sp>
      <p:sp>
        <p:nvSpPr>
          <p:cNvPr id="3" name="Content Placeholder 2">
            <a:extLst>
              <a:ext uri="{FF2B5EF4-FFF2-40B4-BE49-F238E27FC236}">
                <a16:creationId xmlns:a16="http://schemas.microsoft.com/office/drawing/2014/main" id="{D24984AF-20EF-44CF-B4FE-057FDA0768B2}"/>
              </a:ext>
            </a:extLst>
          </p:cNvPr>
          <p:cNvSpPr>
            <a:spLocks noGrp="1"/>
          </p:cNvSpPr>
          <p:nvPr>
            <p:ph idx="1"/>
          </p:nvPr>
        </p:nvSpPr>
        <p:spPr/>
        <p:txBody>
          <a:bodyPr/>
          <a:lstStyle/>
          <a:p>
            <a:r>
              <a:rPr lang="en-US" dirty="0"/>
              <a:t>Distribution of total registry resources by budget category</a:t>
            </a:r>
          </a:p>
          <a:p>
            <a:r>
              <a:rPr lang="en-US" dirty="0"/>
              <a:t>Distribution of total registry resources by source type</a:t>
            </a:r>
          </a:p>
          <a:p>
            <a:r>
              <a:rPr lang="en-US" dirty="0"/>
              <a:t>Distribution of total registry resources by specific &amp; broad activities along with by fixed and variable costs</a:t>
            </a:r>
          </a:p>
          <a:p>
            <a:r>
              <a:rPr lang="en-US" dirty="0"/>
              <a:t>Cost per cancer case registered and cost per inhabitant served by registry</a:t>
            </a:r>
          </a:p>
          <a:p>
            <a:r>
              <a:rPr lang="en-US" dirty="0"/>
              <a:t>General registry characteristics</a:t>
            </a:r>
          </a:p>
        </p:txBody>
      </p:sp>
      <p:sp>
        <p:nvSpPr>
          <p:cNvPr id="4" name="Slide Number Placeholder 3">
            <a:extLst>
              <a:ext uri="{FF2B5EF4-FFF2-40B4-BE49-F238E27FC236}">
                <a16:creationId xmlns:a16="http://schemas.microsoft.com/office/drawing/2014/main" id="{BBD2EF6B-C619-47A6-B949-80EFF7F4F1CC}"/>
              </a:ext>
            </a:extLst>
          </p:cNvPr>
          <p:cNvSpPr>
            <a:spLocks noGrp="1"/>
          </p:cNvSpPr>
          <p:nvPr>
            <p:ph type="sldNum" sz="quarter" idx="10"/>
          </p:nvPr>
        </p:nvSpPr>
        <p:spPr/>
        <p:txBody>
          <a:bodyPr/>
          <a:lstStyle/>
          <a:p>
            <a:fld id="{D4325D4D-289E-48C1-B277-2BEB492A7D19}" type="slidenum">
              <a:rPr lang="en-US" smtClean="0"/>
              <a:pPr/>
              <a:t>18</a:t>
            </a:fld>
            <a:endParaRPr lang="en-US" dirty="0"/>
          </a:p>
        </p:txBody>
      </p:sp>
    </p:spTree>
    <p:extLst>
      <p:ext uri="{BB962C8B-B14F-4D97-AF65-F5344CB8AC3E}">
        <p14:creationId xmlns:p14="http://schemas.microsoft.com/office/powerpoint/2010/main" val="950803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4C4FDC5-6F92-495C-9789-C26BFAA2AF1F}"/>
              </a:ext>
            </a:extLst>
          </p:cNvPr>
          <p:cNvSpPr>
            <a:spLocks noGrp="1"/>
          </p:cNvSpPr>
          <p:nvPr>
            <p:ph type="sldNum" sz="quarter" idx="10"/>
          </p:nvPr>
        </p:nvSpPr>
        <p:spPr/>
        <p:txBody>
          <a:bodyPr/>
          <a:lstStyle/>
          <a:p>
            <a:fld id="{D4325D4D-289E-48C1-B277-2BEB492A7D19}" type="slidenum">
              <a:rPr lang="en-US" smtClean="0"/>
              <a:pPr/>
              <a:t>19</a:t>
            </a:fld>
            <a:endParaRPr lang="en-US" dirty="0"/>
          </a:p>
        </p:txBody>
      </p:sp>
      <p:sp>
        <p:nvSpPr>
          <p:cNvPr id="3" name="Title 2">
            <a:extLst>
              <a:ext uri="{FF2B5EF4-FFF2-40B4-BE49-F238E27FC236}">
                <a16:creationId xmlns:a16="http://schemas.microsoft.com/office/drawing/2014/main" id="{E46CEDFC-7406-4182-997C-F1060C467D8A}"/>
              </a:ext>
            </a:extLst>
          </p:cNvPr>
          <p:cNvSpPr>
            <a:spLocks noGrp="1"/>
          </p:cNvSpPr>
          <p:nvPr>
            <p:ph type="ctrTitle"/>
          </p:nvPr>
        </p:nvSpPr>
        <p:spPr>
          <a:xfrm>
            <a:off x="457200" y="2024926"/>
            <a:ext cx="6477000" cy="572464"/>
          </a:xfrm>
        </p:spPr>
        <p:txBody>
          <a:bodyPr/>
          <a:lstStyle/>
          <a:p>
            <a:r>
              <a:rPr lang="en-US" dirty="0"/>
              <a:t>Results</a:t>
            </a:r>
          </a:p>
        </p:txBody>
      </p:sp>
    </p:spTree>
    <p:extLst>
      <p:ext uri="{BB962C8B-B14F-4D97-AF65-F5344CB8AC3E}">
        <p14:creationId xmlns:p14="http://schemas.microsoft.com/office/powerpoint/2010/main" val="325740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F64AF-1363-4F82-8F99-0D8B0E2F2457}"/>
              </a:ext>
            </a:extLst>
          </p:cNvPr>
          <p:cNvSpPr>
            <a:spLocks noGrp="1"/>
          </p:cNvSpPr>
          <p:nvPr>
            <p:ph type="title"/>
          </p:nvPr>
        </p:nvSpPr>
        <p:spPr/>
        <p:txBody>
          <a:bodyPr/>
          <a:lstStyle/>
          <a:p>
            <a:r>
              <a:rPr lang="en-US" dirty="0"/>
              <a:t>Contributors</a:t>
            </a:r>
          </a:p>
        </p:txBody>
      </p:sp>
      <p:sp>
        <p:nvSpPr>
          <p:cNvPr id="4" name="Slide Number Placeholder 3">
            <a:extLst>
              <a:ext uri="{FF2B5EF4-FFF2-40B4-BE49-F238E27FC236}">
                <a16:creationId xmlns:a16="http://schemas.microsoft.com/office/drawing/2014/main" id="{CBD9B03B-8DD7-4656-822C-D3B7F3A0D865}"/>
              </a:ext>
            </a:extLst>
          </p:cNvPr>
          <p:cNvSpPr>
            <a:spLocks noGrp="1"/>
          </p:cNvSpPr>
          <p:nvPr>
            <p:ph type="sldNum" sz="quarter" idx="10"/>
          </p:nvPr>
        </p:nvSpPr>
        <p:spPr/>
        <p:txBody>
          <a:bodyPr/>
          <a:lstStyle/>
          <a:p>
            <a:fld id="{D4325D4D-289E-48C1-B277-2BEB492A7D19}" type="slidenum">
              <a:rPr lang="en-US" smtClean="0"/>
              <a:pPr/>
              <a:t>2</a:t>
            </a:fld>
            <a:endParaRPr lang="en-US" dirty="0"/>
          </a:p>
        </p:txBody>
      </p:sp>
      <p:graphicFrame>
        <p:nvGraphicFramePr>
          <p:cNvPr id="7" name="Diagram 6">
            <a:extLst>
              <a:ext uri="{FF2B5EF4-FFF2-40B4-BE49-F238E27FC236}">
                <a16:creationId xmlns:a16="http://schemas.microsoft.com/office/drawing/2014/main" id="{AB8CBDC9-7571-4E72-BDFB-870CB86813FB}"/>
              </a:ext>
            </a:extLst>
          </p:cNvPr>
          <p:cNvGraphicFramePr/>
          <p:nvPr>
            <p:extLst>
              <p:ext uri="{D42A27DB-BD31-4B8C-83A1-F6EECF244321}">
                <p14:modId xmlns:p14="http://schemas.microsoft.com/office/powerpoint/2010/main" val="1086933812"/>
              </p:ext>
            </p:extLst>
          </p:nvPr>
        </p:nvGraphicFramePr>
        <p:xfrm>
          <a:off x="609600" y="572464"/>
          <a:ext cx="7848600" cy="4470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76368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9C2C3F-711B-4ECE-B32E-38057D81627A}"/>
              </a:ext>
            </a:extLst>
          </p:cNvPr>
          <p:cNvSpPr>
            <a:spLocks noGrp="1"/>
          </p:cNvSpPr>
          <p:nvPr>
            <p:ph type="title"/>
          </p:nvPr>
        </p:nvSpPr>
        <p:spPr/>
        <p:txBody>
          <a:bodyPr/>
          <a:lstStyle/>
          <a:p>
            <a:r>
              <a:rPr lang="en-US" dirty="0"/>
              <a:t>Characteristics of the U.S.-Affiliated Pacific Islands PBCR</a:t>
            </a:r>
          </a:p>
        </p:txBody>
      </p:sp>
      <p:graphicFrame>
        <p:nvGraphicFramePr>
          <p:cNvPr id="4" name="Content Placeholder 3">
            <a:extLst>
              <a:ext uri="{FF2B5EF4-FFF2-40B4-BE49-F238E27FC236}">
                <a16:creationId xmlns:a16="http://schemas.microsoft.com/office/drawing/2014/main" id="{C04CAFD0-712A-4EDD-9D5C-1C3E34771D1A}"/>
              </a:ext>
            </a:extLst>
          </p:cNvPr>
          <p:cNvGraphicFramePr>
            <a:graphicFrameLocks noGrp="1"/>
          </p:cNvGraphicFramePr>
          <p:nvPr>
            <p:ph idx="1"/>
            <p:extLst>
              <p:ext uri="{D42A27DB-BD31-4B8C-83A1-F6EECF244321}">
                <p14:modId xmlns:p14="http://schemas.microsoft.com/office/powerpoint/2010/main" val="1852137828"/>
              </p:ext>
            </p:extLst>
          </p:nvPr>
        </p:nvGraphicFramePr>
        <p:xfrm>
          <a:off x="0" y="971550"/>
          <a:ext cx="9143994" cy="3316802"/>
        </p:xfrm>
        <a:graphic>
          <a:graphicData uri="http://schemas.openxmlformats.org/drawingml/2006/table">
            <a:tbl>
              <a:tblPr firstRow="1" firstCol="1" bandRow="1">
                <a:tableStyleId>{5C22544A-7EE6-4342-B048-85BDC9FD1C3A}</a:tableStyleId>
              </a:tblPr>
              <a:tblGrid>
                <a:gridCol w="1444187">
                  <a:extLst>
                    <a:ext uri="{9D8B030D-6E8A-4147-A177-3AD203B41FA5}">
                      <a16:colId xmlns:a16="http://schemas.microsoft.com/office/drawing/2014/main" val="648910462"/>
                    </a:ext>
                  </a:extLst>
                </a:gridCol>
                <a:gridCol w="765613">
                  <a:extLst>
                    <a:ext uri="{9D8B030D-6E8A-4147-A177-3AD203B41FA5}">
                      <a16:colId xmlns:a16="http://schemas.microsoft.com/office/drawing/2014/main" val="261710333"/>
                    </a:ext>
                  </a:extLst>
                </a:gridCol>
                <a:gridCol w="626505">
                  <a:extLst>
                    <a:ext uri="{9D8B030D-6E8A-4147-A177-3AD203B41FA5}">
                      <a16:colId xmlns:a16="http://schemas.microsoft.com/office/drawing/2014/main" val="758594902"/>
                    </a:ext>
                  </a:extLst>
                </a:gridCol>
                <a:gridCol w="986541">
                  <a:extLst>
                    <a:ext uri="{9D8B030D-6E8A-4147-A177-3AD203B41FA5}">
                      <a16:colId xmlns:a16="http://schemas.microsoft.com/office/drawing/2014/main" val="3657100238"/>
                    </a:ext>
                  </a:extLst>
                </a:gridCol>
                <a:gridCol w="685097">
                  <a:extLst>
                    <a:ext uri="{9D8B030D-6E8A-4147-A177-3AD203B41FA5}">
                      <a16:colId xmlns:a16="http://schemas.microsoft.com/office/drawing/2014/main" val="3160972493"/>
                    </a:ext>
                  </a:extLst>
                </a:gridCol>
                <a:gridCol w="739915">
                  <a:extLst>
                    <a:ext uri="{9D8B030D-6E8A-4147-A177-3AD203B41FA5}">
                      <a16:colId xmlns:a16="http://schemas.microsoft.com/office/drawing/2014/main" val="1126760219"/>
                    </a:ext>
                  </a:extLst>
                </a:gridCol>
                <a:gridCol w="600821">
                  <a:extLst>
                    <a:ext uri="{9D8B030D-6E8A-4147-A177-3AD203B41FA5}">
                      <a16:colId xmlns:a16="http://schemas.microsoft.com/office/drawing/2014/main" val="1849003508"/>
                    </a:ext>
                  </a:extLst>
                </a:gridCol>
                <a:gridCol w="659063">
                  <a:extLst>
                    <a:ext uri="{9D8B030D-6E8A-4147-A177-3AD203B41FA5}">
                      <a16:colId xmlns:a16="http://schemas.microsoft.com/office/drawing/2014/main" val="3122421863"/>
                    </a:ext>
                  </a:extLst>
                </a:gridCol>
                <a:gridCol w="659063">
                  <a:extLst>
                    <a:ext uri="{9D8B030D-6E8A-4147-A177-3AD203B41FA5}">
                      <a16:colId xmlns:a16="http://schemas.microsoft.com/office/drawing/2014/main" val="4192708080"/>
                    </a:ext>
                  </a:extLst>
                </a:gridCol>
                <a:gridCol w="659063">
                  <a:extLst>
                    <a:ext uri="{9D8B030D-6E8A-4147-A177-3AD203B41FA5}">
                      <a16:colId xmlns:a16="http://schemas.microsoft.com/office/drawing/2014/main" val="1848187032"/>
                    </a:ext>
                  </a:extLst>
                </a:gridCol>
                <a:gridCol w="659063">
                  <a:extLst>
                    <a:ext uri="{9D8B030D-6E8A-4147-A177-3AD203B41FA5}">
                      <a16:colId xmlns:a16="http://schemas.microsoft.com/office/drawing/2014/main" val="3824031461"/>
                    </a:ext>
                  </a:extLst>
                </a:gridCol>
                <a:gridCol w="659063">
                  <a:extLst>
                    <a:ext uri="{9D8B030D-6E8A-4147-A177-3AD203B41FA5}">
                      <a16:colId xmlns:a16="http://schemas.microsoft.com/office/drawing/2014/main" val="976209315"/>
                    </a:ext>
                  </a:extLst>
                </a:gridCol>
              </a:tblGrid>
              <a:tr h="1053288">
                <a:tc>
                  <a:txBody>
                    <a:bodyPr/>
                    <a:lstStyle/>
                    <a:p>
                      <a:pPr>
                        <a:lnSpc>
                          <a:spcPct val="107000"/>
                        </a:lnSpc>
                      </a:pPr>
                      <a:endParaRPr lang="en-US" sz="1100">
                        <a:effectLst/>
                        <a:latin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900" dirty="0">
                          <a:effectLst/>
                        </a:rPr>
                        <a:t>American Samoa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Republic of the Marshall Islands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Commonwealth of the Northern Mariana Islands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PRCCR - Central</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Republic of Palau</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FSM National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Pohnpei State, FSM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Chuuk State, FSM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Kosrae State, FSM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Yap State, FSM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tc>
                  <a:txBody>
                    <a:bodyPr/>
                    <a:lstStyle/>
                    <a:p>
                      <a:pPr marL="0" marR="0" algn="ctr">
                        <a:lnSpc>
                          <a:spcPct val="107000"/>
                        </a:lnSpc>
                        <a:spcBef>
                          <a:spcPts val="0"/>
                        </a:spcBef>
                        <a:spcAft>
                          <a:spcPts val="0"/>
                        </a:spcAft>
                      </a:pPr>
                      <a:r>
                        <a:rPr lang="en-US" sz="900" dirty="0">
                          <a:effectLst/>
                        </a:rPr>
                        <a:t>Guam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nchor="ctr"/>
                </a:tc>
                <a:extLst>
                  <a:ext uri="{0D108BD9-81ED-4DB2-BD59-A6C34878D82A}">
                    <a16:rowId xmlns:a16="http://schemas.microsoft.com/office/drawing/2014/main" val="1602584152"/>
                  </a:ext>
                </a:extLst>
              </a:tr>
              <a:tr h="414906">
                <a:tc>
                  <a:txBody>
                    <a:bodyPr/>
                    <a:lstStyle/>
                    <a:p>
                      <a:pPr marL="0" marR="0">
                        <a:lnSpc>
                          <a:spcPct val="107000"/>
                        </a:lnSpc>
                        <a:spcBef>
                          <a:spcPts val="0"/>
                        </a:spcBef>
                        <a:spcAft>
                          <a:spcPts val="0"/>
                        </a:spcAft>
                      </a:pPr>
                      <a:r>
                        <a:rPr lang="en-US" sz="1200" dirty="0">
                          <a:effectLst/>
                        </a:rPr>
                        <a:t>Host institution type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Health 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Health 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dirty="0">
                          <a:effectLst/>
                        </a:rPr>
                        <a:t>Health Dept.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dirty="0">
                          <a:effectLst/>
                        </a:rPr>
                        <a:t>Uni.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Health 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Health 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Health 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Health 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Health 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Health Dept.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dirty="0">
                          <a:effectLst/>
                        </a:rPr>
                        <a:t>Uni.</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extLst>
                  <a:ext uri="{0D108BD9-81ED-4DB2-BD59-A6C34878D82A}">
                    <a16:rowId xmlns:a16="http://schemas.microsoft.com/office/drawing/2014/main" val="1130015654"/>
                  </a:ext>
                </a:extLst>
              </a:tr>
              <a:tr h="255652">
                <a:tc>
                  <a:txBody>
                    <a:bodyPr/>
                    <a:lstStyle/>
                    <a:p>
                      <a:pPr marL="0" marR="0">
                        <a:lnSpc>
                          <a:spcPct val="107000"/>
                        </a:lnSpc>
                        <a:spcBef>
                          <a:spcPts val="0"/>
                        </a:spcBef>
                        <a:spcAft>
                          <a:spcPts val="0"/>
                        </a:spcAft>
                      </a:pPr>
                      <a:r>
                        <a:rPr lang="en-US" sz="1200">
                          <a:effectLst/>
                        </a:rPr>
                        <a:t>Population covered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55,519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53,158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dirty="0">
                          <a:effectLst/>
                        </a:rPr>
                        <a:t>53,883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20,518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35,981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48,651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6,616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11,376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159,358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extLst>
                  <a:ext uri="{0D108BD9-81ED-4DB2-BD59-A6C34878D82A}">
                    <a16:rowId xmlns:a16="http://schemas.microsoft.com/office/drawing/2014/main" val="402570359"/>
                  </a:ext>
                </a:extLst>
              </a:tr>
              <a:tr h="414906">
                <a:tc>
                  <a:txBody>
                    <a:bodyPr/>
                    <a:lstStyle/>
                    <a:p>
                      <a:pPr marL="0" marR="0">
                        <a:lnSpc>
                          <a:spcPct val="107000"/>
                        </a:lnSpc>
                        <a:spcBef>
                          <a:spcPts val="0"/>
                        </a:spcBef>
                        <a:spcAft>
                          <a:spcPts val="0"/>
                        </a:spcAft>
                      </a:pPr>
                      <a:r>
                        <a:rPr lang="en-US" sz="1200">
                          <a:effectLst/>
                        </a:rPr>
                        <a:t>Area covered (sq KM)</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199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181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464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2,550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465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7,006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346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701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110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118</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540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extLst>
                  <a:ext uri="{0D108BD9-81ED-4DB2-BD59-A6C34878D82A}">
                    <a16:rowId xmlns:a16="http://schemas.microsoft.com/office/drawing/2014/main" val="1888789840"/>
                  </a:ext>
                </a:extLst>
              </a:tr>
              <a:tr h="414906">
                <a:tc>
                  <a:txBody>
                    <a:bodyPr/>
                    <a:lstStyle/>
                    <a:p>
                      <a:pPr marL="0" marR="0">
                        <a:lnSpc>
                          <a:spcPct val="107000"/>
                        </a:lnSpc>
                        <a:spcBef>
                          <a:spcPts val="0"/>
                        </a:spcBef>
                        <a:spcAft>
                          <a:spcPts val="0"/>
                        </a:spcAft>
                      </a:pPr>
                      <a:r>
                        <a:rPr lang="en-US" sz="1200">
                          <a:effectLst/>
                        </a:rPr>
                        <a:t>Cancer cases processed (2014)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67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82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27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46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29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289</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extLst>
                  <a:ext uri="{0D108BD9-81ED-4DB2-BD59-A6C34878D82A}">
                    <a16:rowId xmlns:a16="http://schemas.microsoft.com/office/drawing/2014/main" val="1125642162"/>
                  </a:ext>
                </a:extLst>
              </a:tr>
              <a:tr h="255652">
                <a:tc>
                  <a:txBody>
                    <a:bodyPr/>
                    <a:lstStyle/>
                    <a:p>
                      <a:pPr marL="0" marR="0">
                        <a:lnSpc>
                          <a:spcPct val="107000"/>
                        </a:lnSpc>
                        <a:spcBef>
                          <a:spcPts val="0"/>
                        </a:spcBef>
                        <a:spcAft>
                          <a:spcPts val="0"/>
                        </a:spcAft>
                      </a:pPr>
                      <a:r>
                        <a:rPr lang="en-US" sz="1200">
                          <a:effectLst/>
                        </a:rPr>
                        <a:t>Full-time equivalents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2.84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1</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2.52</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extLst>
                  <a:ext uri="{0D108BD9-81ED-4DB2-BD59-A6C34878D82A}">
                    <a16:rowId xmlns:a16="http://schemas.microsoft.com/office/drawing/2014/main" val="3070770482"/>
                  </a:ext>
                </a:extLst>
              </a:tr>
              <a:tr h="255652">
                <a:tc>
                  <a:txBody>
                    <a:bodyPr/>
                    <a:lstStyle/>
                    <a:p>
                      <a:pPr marL="0" marR="0">
                        <a:lnSpc>
                          <a:spcPct val="107000"/>
                        </a:lnSpc>
                        <a:spcBef>
                          <a:spcPts val="0"/>
                        </a:spcBef>
                        <a:spcAft>
                          <a:spcPts val="0"/>
                        </a:spcAft>
                      </a:pPr>
                      <a:r>
                        <a:rPr lang="en-US" sz="1200" dirty="0">
                          <a:effectLst/>
                        </a:rPr>
                        <a:t>Total sources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5</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dirty="0">
                          <a:effectLst/>
                        </a:rPr>
                        <a:t>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4</a:t>
                      </a:r>
                    </a:p>
                  </a:txBody>
                  <a:tcPr marL="66577" marR="66577" marT="0" marB="0"/>
                </a:tc>
                <a:tc>
                  <a:txBody>
                    <a:bodyPr/>
                    <a:lstStyle/>
                    <a:p>
                      <a:pPr marL="0" marR="0" algn="ctr">
                        <a:lnSpc>
                          <a:spcPct val="107000"/>
                        </a:lnSpc>
                        <a:spcBef>
                          <a:spcPts val="0"/>
                        </a:spcBef>
                        <a:spcAft>
                          <a:spcPts val="0"/>
                        </a:spcAft>
                      </a:pPr>
                      <a:r>
                        <a:rPr lang="en-US" sz="1200">
                          <a:effectLst/>
                        </a:rPr>
                        <a:t>6</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3</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a:effectLst/>
                        </a:rPr>
                        <a:t>7</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tc>
                  <a:txBody>
                    <a:bodyPr/>
                    <a:lstStyle/>
                    <a:p>
                      <a:pPr marL="0" marR="0" algn="ctr">
                        <a:lnSpc>
                          <a:spcPct val="107000"/>
                        </a:lnSpc>
                        <a:spcBef>
                          <a:spcPts val="0"/>
                        </a:spcBef>
                        <a:spcAft>
                          <a:spcPts val="0"/>
                        </a:spcAft>
                      </a:pPr>
                      <a:r>
                        <a:rPr lang="en-US" sz="1200" dirty="0">
                          <a:effectLst/>
                        </a:rPr>
                        <a:t>6</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6577" marR="66577" marT="0" marB="0"/>
                </a:tc>
                <a:extLst>
                  <a:ext uri="{0D108BD9-81ED-4DB2-BD59-A6C34878D82A}">
                    <a16:rowId xmlns:a16="http://schemas.microsoft.com/office/drawing/2014/main" val="1250586238"/>
                  </a:ext>
                </a:extLst>
              </a:tr>
            </a:tbl>
          </a:graphicData>
        </a:graphic>
      </p:graphicFrame>
      <p:sp>
        <p:nvSpPr>
          <p:cNvPr id="5" name="Slide Number Placeholder 4">
            <a:extLst>
              <a:ext uri="{FF2B5EF4-FFF2-40B4-BE49-F238E27FC236}">
                <a16:creationId xmlns:a16="http://schemas.microsoft.com/office/drawing/2014/main" id="{37A12803-C655-419C-A8FB-42DF7B0CA1A0}"/>
              </a:ext>
            </a:extLst>
          </p:cNvPr>
          <p:cNvSpPr>
            <a:spLocks noGrp="1"/>
          </p:cNvSpPr>
          <p:nvPr>
            <p:ph type="sldNum" sz="quarter" idx="10"/>
          </p:nvPr>
        </p:nvSpPr>
        <p:spPr/>
        <p:txBody>
          <a:bodyPr/>
          <a:lstStyle/>
          <a:p>
            <a:fld id="{D4325D4D-289E-48C1-B277-2BEB492A7D19}" type="slidenum">
              <a:rPr lang="en-US" smtClean="0"/>
              <a:pPr/>
              <a:t>20</a:t>
            </a:fld>
            <a:endParaRPr lang="en-US" dirty="0"/>
          </a:p>
        </p:txBody>
      </p:sp>
    </p:spTree>
    <p:extLst>
      <p:ext uri="{BB962C8B-B14F-4D97-AF65-F5344CB8AC3E}">
        <p14:creationId xmlns:p14="http://schemas.microsoft.com/office/powerpoint/2010/main" val="37906845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76B55-063D-488B-A420-6FD62EF78DC0}"/>
              </a:ext>
            </a:extLst>
          </p:cNvPr>
          <p:cNvSpPr>
            <a:spLocks noGrp="1"/>
          </p:cNvSpPr>
          <p:nvPr>
            <p:ph type="title"/>
          </p:nvPr>
        </p:nvSpPr>
        <p:spPr/>
        <p:txBody>
          <a:bodyPr/>
          <a:lstStyle/>
          <a:p>
            <a:r>
              <a:rPr lang="en-US" dirty="0"/>
              <a:t>U.S.-Affiliated Pacific Islands Registries’ Resources by Source</a:t>
            </a:r>
          </a:p>
        </p:txBody>
      </p:sp>
      <p:graphicFrame>
        <p:nvGraphicFramePr>
          <p:cNvPr id="4" name="Content Placeholder 3">
            <a:extLst>
              <a:ext uri="{FF2B5EF4-FFF2-40B4-BE49-F238E27FC236}">
                <a16:creationId xmlns:a16="http://schemas.microsoft.com/office/drawing/2014/main" id="{00000000-0008-0000-0100-000002000000}"/>
              </a:ext>
            </a:extLst>
          </p:cNvPr>
          <p:cNvGraphicFramePr>
            <a:graphicFrameLocks noGrp="1"/>
          </p:cNvGraphicFramePr>
          <p:nvPr>
            <p:ph idx="1"/>
            <p:extLst>
              <p:ext uri="{D42A27DB-BD31-4B8C-83A1-F6EECF244321}">
                <p14:modId xmlns:p14="http://schemas.microsoft.com/office/powerpoint/2010/main" val="3380976732"/>
              </p:ext>
            </p:extLst>
          </p:nvPr>
        </p:nvGraphicFramePr>
        <p:xfrm>
          <a:off x="457200" y="1047750"/>
          <a:ext cx="8229600" cy="3546475"/>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8301347B-E717-4FB0-BF26-D206F879F4C7}"/>
              </a:ext>
            </a:extLst>
          </p:cNvPr>
          <p:cNvSpPr>
            <a:spLocks noGrp="1"/>
          </p:cNvSpPr>
          <p:nvPr>
            <p:ph type="sldNum" sz="quarter" idx="10"/>
          </p:nvPr>
        </p:nvSpPr>
        <p:spPr/>
        <p:txBody>
          <a:bodyPr/>
          <a:lstStyle/>
          <a:p>
            <a:fld id="{D4325D4D-289E-48C1-B277-2BEB492A7D19}" type="slidenum">
              <a:rPr lang="en-US" smtClean="0"/>
              <a:pPr/>
              <a:t>21</a:t>
            </a:fld>
            <a:endParaRPr lang="en-US" dirty="0"/>
          </a:p>
        </p:txBody>
      </p:sp>
    </p:spTree>
    <p:extLst>
      <p:ext uri="{BB962C8B-B14F-4D97-AF65-F5344CB8AC3E}">
        <p14:creationId xmlns:p14="http://schemas.microsoft.com/office/powerpoint/2010/main" val="914028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518C3-96C5-48C6-AD15-0B13E664F0BC}"/>
              </a:ext>
            </a:extLst>
          </p:cNvPr>
          <p:cNvSpPr>
            <a:spLocks noGrp="1"/>
          </p:cNvSpPr>
          <p:nvPr>
            <p:ph type="title"/>
          </p:nvPr>
        </p:nvSpPr>
        <p:spPr/>
        <p:txBody>
          <a:bodyPr/>
          <a:lstStyle/>
          <a:p>
            <a:r>
              <a:rPr lang="en-US" dirty="0"/>
              <a:t>Resources by Budget Category</a:t>
            </a:r>
          </a:p>
        </p:txBody>
      </p:sp>
      <p:graphicFrame>
        <p:nvGraphicFramePr>
          <p:cNvPr id="4" name="Content Placeholder 3">
            <a:extLst>
              <a:ext uri="{FF2B5EF4-FFF2-40B4-BE49-F238E27FC236}">
                <a16:creationId xmlns:a16="http://schemas.microsoft.com/office/drawing/2014/main" id="{00000000-0008-0000-0200-000002000000}"/>
              </a:ext>
            </a:extLst>
          </p:cNvPr>
          <p:cNvGraphicFramePr>
            <a:graphicFrameLocks noGrp="1"/>
          </p:cNvGraphicFramePr>
          <p:nvPr>
            <p:ph idx="1"/>
            <p:extLst>
              <p:ext uri="{D42A27DB-BD31-4B8C-83A1-F6EECF244321}">
                <p14:modId xmlns:p14="http://schemas.microsoft.com/office/powerpoint/2010/main" val="1713488952"/>
              </p:ext>
            </p:extLst>
          </p:nvPr>
        </p:nvGraphicFramePr>
        <p:xfrm>
          <a:off x="210491" y="735733"/>
          <a:ext cx="8839200" cy="424815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24E44EAA-A8FF-4CBA-970F-F2C33027F48F}"/>
              </a:ext>
            </a:extLst>
          </p:cNvPr>
          <p:cNvSpPr>
            <a:spLocks noGrp="1"/>
          </p:cNvSpPr>
          <p:nvPr>
            <p:ph type="sldNum" sz="quarter" idx="10"/>
          </p:nvPr>
        </p:nvSpPr>
        <p:spPr/>
        <p:txBody>
          <a:bodyPr/>
          <a:lstStyle/>
          <a:p>
            <a:fld id="{D4325D4D-289E-48C1-B277-2BEB492A7D19}" type="slidenum">
              <a:rPr lang="en-US" smtClean="0"/>
              <a:pPr/>
              <a:t>22</a:t>
            </a:fld>
            <a:endParaRPr lang="en-US" dirty="0"/>
          </a:p>
        </p:txBody>
      </p:sp>
    </p:spTree>
    <p:extLst>
      <p:ext uri="{BB962C8B-B14F-4D97-AF65-F5344CB8AC3E}">
        <p14:creationId xmlns:p14="http://schemas.microsoft.com/office/powerpoint/2010/main" val="32844569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C1CE9-0004-4AD5-952A-05BA974ED705}"/>
              </a:ext>
            </a:extLst>
          </p:cNvPr>
          <p:cNvSpPr>
            <a:spLocks noGrp="1"/>
          </p:cNvSpPr>
          <p:nvPr>
            <p:ph type="title"/>
          </p:nvPr>
        </p:nvSpPr>
        <p:spPr/>
        <p:txBody>
          <a:bodyPr/>
          <a:lstStyle/>
          <a:p>
            <a:r>
              <a:rPr lang="en-US" dirty="0"/>
              <a:t>Distribution of Resources by Cancer Registry Activity</a:t>
            </a:r>
          </a:p>
        </p:txBody>
      </p:sp>
      <p:graphicFrame>
        <p:nvGraphicFramePr>
          <p:cNvPr id="4" name="Content Placeholder 3">
            <a:extLst>
              <a:ext uri="{FF2B5EF4-FFF2-40B4-BE49-F238E27FC236}">
                <a16:creationId xmlns:a16="http://schemas.microsoft.com/office/drawing/2014/main" id="{C4BBEB0F-FB68-40A3-B22B-ED7E947B279B}"/>
              </a:ext>
            </a:extLst>
          </p:cNvPr>
          <p:cNvGraphicFramePr>
            <a:graphicFrameLocks noGrp="1"/>
          </p:cNvGraphicFramePr>
          <p:nvPr>
            <p:ph idx="1"/>
            <p:extLst>
              <p:ext uri="{D42A27DB-BD31-4B8C-83A1-F6EECF244321}">
                <p14:modId xmlns:p14="http://schemas.microsoft.com/office/powerpoint/2010/main" val="2928727392"/>
              </p:ext>
            </p:extLst>
          </p:nvPr>
        </p:nvGraphicFramePr>
        <p:xfrm>
          <a:off x="304800" y="666750"/>
          <a:ext cx="8534400" cy="4419600"/>
        </p:xfrm>
        <a:graphic>
          <a:graphicData uri="http://schemas.openxmlformats.org/drawingml/2006/chart">
            <c:chart xmlns:c="http://schemas.openxmlformats.org/drawingml/2006/chart" xmlns:r="http://schemas.openxmlformats.org/officeDocument/2006/relationships" r:id="rId2"/>
          </a:graphicData>
        </a:graphic>
      </p:graphicFrame>
      <p:sp>
        <p:nvSpPr>
          <p:cNvPr id="5" name="Slide Number Placeholder 4">
            <a:extLst>
              <a:ext uri="{FF2B5EF4-FFF2-40B4-BE49-F238E27FC236}">
                <a16:creationId xmlns:a16="http://schemas.microsoft.com/office/drawing/2014/main" id="{B6B9277F-6E3D-47ED-B331-DCCB7EA87C6E}"/>
              </a:ext>
            </a:extLst>
          </p:cNvPr>
          <p:cNvSpPr>
            <a:spLocks noGrp="1"/>
          </p:cNvSpPr>
          <p:nvPr>
            <p:ph type="sldNum" sz="quarter" idx="10"/>
          </p:nvPr>
        </p:nvSpPr>
        <p:spPr/>
        <p:txBody>
          <a:bodyPr/>
          <a:lstStyle/>
          <a:p>
            <a:fld id="{D4325D4D-289E-48C1-B277-2BEB492A7D19}" type="slidenum">
              <a:rPr lang="en-US" smtClean="0"/>
              <a:pPr/>
              <a:t>23</a:t>
            </a:fld>
            <a:endParaRPr lang="en-US" dirty="0"/>
          </a:p>
        </p:txBody>
      </p:sp>
    </p:spTree>
    <p:extLst>
      <p:ext uri="{BB962C8B-B14F-4D97-AF65-F5344CB8AC3E}">
        <p14:creationId xmlns:p14="http://schemas.microsoft.com/office/powerpoint/2010/main" val="193994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51E66-373B-451C-8F3C-9FD58857CC61}"/>
              </a:ext>
            </a:extLst>
          </p:cNvPr>
          <p:cNvSpPr>
            <a:spLocks noGrp="1"/>
          </p:cNvSpPr>
          <p:nvPr>
            <p:ph type="title"/>
          </p:nvPr>
        </p:nvSpPr>
        <p:spPr/>
        <p:txBody>
          <a:bodyPr/>
          <a:lstStyle/>
          <a:p>
            <a:r>
              <a:rPr lang="en-US" dirty="0"/>
              <a:t>Cost per Case &amp; Cost per Inhabitant</a:t>
            </a:r>
          </a:p>
        </p:txBody>
      </p:sp>
      <p:graphicFrame>
        <p:nvGraphicFramePr>
          <p:cNvPr id="4" name="Content Placeholder 3">
            <a:extLst>
              <a:ext uri="{FF2B5EF4-FFF2-40B4-BE49-F238E27FC236}">
                <a16:creationId xmlns:a16="http://schemas.microsoft.com/office/drawing/2014/main" id="{5ED5C03A-B376-44C5-9B50-81AB65CDC62B}"/>
              </a:ext>
            </a:extLst>
          </p:cNvPr>
          <p:cNvGraphicFramePr>
            <a:graphicFrameLocks noGrp="1"/>
          </p:cNvGraphicFramePr>
          <p:nvPr>
            <p:ph idx="1"/>
            <p:extLst>
              <p:ext uri="{D42A27DB-BD31-4B8C-83A1-F6EECF244321}">
                <p14:modId xmlns:p14="http://schemas.microsoft.com/office/powerpoint/2010/main" val="2215386818"/>
              </p:ext>
            </p:extLst>
          </p:nvPr>
        </p:nvGraphicFramePr>
        <p:xfrm>
          <a:off x="0" y="895350"/>
          <a:ext cx="9140824" cy="2362201"/>
        </p:xfrm>
        <a:graphic>
          <a:graphicData uri="http://schemas.openxmlformats.org/drawingml/2006/table">
            <a:tbl>
              <a:tblPr firstRow="1" firstCol="1" bandRow="1">
                <a:tableStyleId>{5C22544A-7EE6-4342-B048-85BDC9FD1C3A}</a:tableStyleId>
              </a:tblPr>
              <a:tblGrid>
                <a:gridCol w="1034474">
                  <a:extLst>
                    <a:ext uri="{9D8B030D-6E8A-4147-A177-3AD203B41FA5}">
                      <a16:colId xmlns:a16="http://schemas.microsoft.com/office/drawing/2014/main" val="1298858420"/>
                    </a:ext>
                  </a:extLst>
                </a:gridCol>
                <a:gridCol w="788489">
                  <a:extLst>
                    <a:ext uri="{9D8B030D-6E8A-4147-A177-3AD203B41FA5}">
                      <a16:colId xmlns:a16="http://schemas.microsoft.com/office/drawing/2014/main" val="4067523505"/>
                    </a:ext>
                  </a:extLst>
                </a:gridCol>
                <a:gridCol w="680732">
                  <a:extLst>
                    <a:ext uri="{9D8B030D-6E8A-4147-A177-3AD203B41FA5}">
                      <a16:colId xmlns:a16="http://schemas.microsoft.com/office/drawing/2014/main" val="3244534590"/>
                    </a:ext>
                  </a:extLst>
                </a:gridCol>
                <a:gridCol w="1098386">
                  <a:extLst>
                    <a:ext uri="{9D8B030D-6E8A-4147-A177-3AD203B41FA5}">
                      <a16:colId xmlns:a16="http://schemas.microsoft.com/office/drawing/2014/main" val="2988416181"/>
                    </a:ext>
                  </a:extLst>
                </a:gridCol>
                <a:gridCol w="685190">
                  <a:extLst>
                    <a:ext uri="{9D8B030D-6E8A-4147-A177-3AD203B41FA5}">
                      <a16:colId xmlns:a16="http://schemas.microsoft.com/office/drawing/2014/main" val="3333453140"/>
                    </a:ext>
                  </a:extLst>
                </a:gridCol>
                <a:gridCol w="736468">
                  <a:extLst>
                    <a:ext uri="{9D8B030D-6E8A-4147-A177-3AD203B41FA5}">
                      <a16:colId xmlns:a16="http://schemas.microsoft.com/office/drawing/2014/main" val="1219489029"/>
                    </a:ext>
                  </a:extLst>
                </a:gridCol>
                <a:gridCol w="736468">
                  <a:extLst>
                    <a:ext uri="{9D8B030D-6E8A-4147-A177-3AD203B41FA5}">
                      <a16:colId xmlns:a16="http://schemas.microsoft.com/office/drawing/2014/main" val="1241172570"/>
                    </a:ext>
                  </a:extLst>
                </a:gridCol>
                <a:gridCol w="685190">
                  <a:extLst>
                    <a:ext uri="{9D8B030D-6E8A-4147-A177-3AD203B41FA5}">
                      <a16:colId xmlns:a16="http://schemas.microsoft.com/office/drawing/2014/main" val="2003835966"/>
                    </a:ext>
                  </a:extLst>
                </a:gridCol>
                <a:gridCol w="685190">
                  <a:extLst>
                    <a:ext uri="{9D8B030D-6E8A-4147-A177-3AD203B41FA5}">
                      <a16:colId xmlns:a16="http://schemas.microsoft.com/office/drawing/2014/main" val="2407269440"/>
                    </a:ext>
                  </a:extLst>
                </a:gridCol>
                <a:gridCol w="626480">
                  <a:extLst>
                    <a:ext uri="{9D8B030D-6E8A-4147-A177-3AD203B41FA5}">
                      <a16:colId xmlns:a16="http://schemas.microsoft.com/office/drawing/2014/main" val="3073291751"/>
                    </a:ext>
                  </a:extLst>
                </a:gridCol>
                <a:gridCol w="718632">
                  <a:extLst>
                    <a:ext uri="{9D8B030D-6E8A-4147-A177-3AD203B41FA5}">
                      <a16:colId xmlns:a16="http://schemas.microsoft.com/office/drawing/2014/main" val="9625875"/>
                    </a:ext>
                  </a:extLst>
                </a:gridCol>
                <a:gridCol w="665125">
                  <a:extLst>
                    <a:ext uri="{9D8B030D-6E8A-4147-A177-3AD203B41FA5}">
                      <a16:colId xmlns:a16="http://schemas.microsoft.com/office/drawing/2014/main" val="2335436996"/>
                    </a:ext>
                  </a:extLst>
                </a:gridCol>
              </a:tblGrid>
              <a:tr h="350688">
                <a:tc rowSpan="2">
                  <a:txBody>
                    <a:bodyPr/>
                    <a:lstStyle/>
                    <a:p>
                      <a:pPr marL="0" marR="0">
                        <a:lnSpc>
                          <a:spcPct val="107000"/>
                        </a:lnSpc>
                        <a:spcBef>
                          <a:spcPts val="0"/>
                        </a:spcBef>
                        <a:spcAft>
                          <a:spcPts val="80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rowSpan="2">
                  <a:txBody>
                    <a:bodyPr/>
                    <a:lstStyle/>
                    <a:p>
                      <a:pPr marL="0" marR="0" algn="ctr">
                        <a:lnSpc>
                          <a:spcPct val="107000"/>
                        </a:lnSpc>
                        <a:spcBef>
                          <a:spcPts val="0"/>
                        </a:spcBef>
                        <a:spcAft>
                          <a:spcPts val="800"/>
                        </a:spcAft>
                      </a:pPr>
                      <a:r>
                        <a:rPr lang="en-US" sz="900">
                          <a:effectLst/>
                        </a:rPr>
                        <a:t>American Samoa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800"/>
                        </a:spcAft>
                      </a:pPr>
                      <a:r>
                        <a:rPr lang="en-US" sz="900">
                          <a:effectLst/>
                        </a:rPr>
                        <a:t>Republic of the Marshall Islands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800"/>
                        </a:spcAft>
                      </a:pPr>
                      <a:r>
                        <a:rPr lang="en-US" sz="900" dirty="0">
                          <a:effectLst/>
                        </a:rPr>
                        <a:t>Commonwealth of the Northern Mariana Islands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800"/>
                        </a:spcAft>
                      </a:pPr>
                      <a:r>
                        <a:rPr lang="en-US" sz="900">
                          <a:effectLst/>
                        </a:rPr>
                        <a:t>Republic of Palau</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gridSpan="5">
                  <a:txBody>
                    <a:bodyPr/>
                    <a:lstStyle/>
                    <a:p>
                      <a:pPr marL="0" marR="0" algn="ctr">
                        <a:lnSpc>
                          <a:spcPct val="107000"/>
                        </a:lnSpc>
                        <a:spcBef>
                          <a:spcPts val="0"/>
                        </a:spcBef>
                        <a:spcAft>
                          <a:spcPts val="800"/>
                        </a:spcAft>
                      </a:pPr>
                      <a:r>
                        <a:rPr lang="en-US" sz="900">
                          <a:effectLst/>
                        </a:rPr>
                        <a:t>FSM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algn="ctr">
                        <a:lnSpc>
                          <a:spcPct val="107000"/>
                        </a:lnSpc>
                        <a:spcBef>
                          <a:spcPts val="0"/>
                        </a:spcBef>
                        <a:spcAft>
                          <a:spcPts val="800"/>
                        </a:spcAft>
                      </a:pPr>
                      <a:r>
                        <a:rPr lang="en-US" sz="900">
                          <a:effectLst/>
                        </a:rPr>
                        <a:t>Guam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rowSpan="2">
                  <a:txBody>
                    <a:bodyPr/>
                    <a:lstStyle/>
                    <a:p>
                      <a:pPr marL="0" marR="0" algn="ctr">
                        <a:lnSpc>
                          <a:spcPct val="107000"/>
                        </a:lnSpc>
                        <a:spcBef>
                          <a:spcPts val="0"/>
                        </a:spcBef>
                        <a:spcAft>
                          <a:spcPts val="800"/>
                        </a:spcAft>
                      </a:pPr>
                      <a:r>
                        <a:rPr lang="en-US" sz="900">
                          <a:effectLst/>
                        </a:rPr>
                        <a:t>USAPI 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00225730"/>
                  </a:ext>
                </a:extLst>
              </a:tr>
              <a:tr h="55689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07000"/>
                        </a:lnSpc>
                        <a:spcBef>
                          <a:spcPts val="0"/>
                        </a:spcBef>
                        <a:spcAft>
                          <a:spcPts val="800"/>
                        </a:spcAft>
                      </a:pPr>
                      <a:r>
                        <a:rPr lang="en-US" sz="900">
                          <a:effectLst/>
                        </a:rPr>
                        <a:t>Total*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900">
                          <a:effectLst/>
                        </a:rPr>
                        <a:t>Pohnpei State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900">
                          <a:effectLst/>
                        </a:rPr>
                        <a:t>Chuuk State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900">
                          <a:effectLst/>
                        </a:rPr>
                        <a:t>Kosrae State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900">
                          <a:effectLst/>
                        </a:rPr>
                        <a:t>Yap State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076635434"/>
                  </a:ext>
                </a:extLst>
              </a:tr>
              <a:tr h="357511">
                <a:tc>
                  <a:txBody>
                    <a:bodyPr/>
                    <a:lstStyle/>
                    <a:p>
                      <a:pPr marL="0" marR="0">
                        <a:lnSpc>
                          <a:spcPct val="107000"/>
                        </a:lnSpc>
                        <a:spcBef>
                          <a:spcPts val="0"/>
                        </a:spcBef>
                        <a:spcAft>
                          <a:spcPts val="800"/>
                        </a:spcAft>
                      </a:pPr>
                      <a:r>
                        <a:rPr lang="en-US" sz="1000">
                          <a:effectLst/>
                        </a:rPr>
                        <a:t>Cancer Cases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80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b="1">
                          <a:effectLst/>
                        </a:rPr>
                        <a:t>559</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268337603"/>
                  </a:ext>
                </a:extLst>
              </a:tr>
              <a:tr h="382085">
                <a:tc>
                  <a:txBody>
                    <a:bodyPr/>
                    <a:lstStyle/>
                    <a:p>
                      <a:pPr marL="0" marR="0">
                        <a:lnSpc>
                          <a:spcPct val="107000"/>
                        </a:lnSpc>
                        <a:spcBef>
                          <a:spcPts val="0"/>
                        </a:spcBef>
                        <a:spcAft>
                          <a:spcPts val="800"/>
                        </a:spcAft>
                      </a:pPr>
                      <a:r>
                        <a:rPr lang="en-US" sz="1000">
                          <a:effectLst/>
                        </a:rPr>
                        <a:t>Inhabitants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800"/>
                        </a:spcAft>
                      </a:pPr>
                      <a:r>
                        <a:rPr lang="en-US" sz="1100">
                          <a:effectLst/>
                        </a:rPr>
                        <a:t>55,519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53,158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53,883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20,518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102,624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35,981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48,651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6,616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11,376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159,358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b="1" dirty="0">
                          <a:effectLst/>
                        </a:rPr>
                        <a:t>445,060</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95547760"/>
                  </a:ext>
                </a:extLst>
              </a:tr>
              <a:tr h="357511">
                <a:tc>
                  <a:txBody>
                    <a:bodyPr/>
                    <a:lstStyle/>
                    <a:p>
                      <a:pPr marL="0" marR="0">
                        <a:lnSpc>
                          <a:spcPct val="107000"/>
                        </a:lnSpc>
                        <a:spcBef>
                          <a:spcPts val="0"/>
                        </a:spcBef>
                        <a:spcAft>
                          <a:spcPts val="800"/>
                        </a:spcAft>
                      </a:pPr>
                      <a:r>
                        <a:rPr lang="en-US" sz="1000">
                          <a:effectLst/>
                        </a:rPr>
                        <a:t>Cost per Case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800"/>
                        </a:spcAft>
                      </a:pPr>
                      <a:r>
                        <a:rPr lang="en-US" sz="1100">
                          <a:effectLst/>
                        </a:rPr>
                        <a:t>$7,080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$476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$692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$1,713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$1,497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$581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$2,265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$4,927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$889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$799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b="1">
                          <a:effectLst/>
                        </a:rPr>
                        <a:t>$1,413</a:t>
                      </a:r>
                      <a:endParaRPr lang="en-US" sz="11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78845400"/>
                  </a:ext>
                </a:extLst>
              </a:tr>
              <a:tr h="357511">
                <a:tc>
                  <a:txBody>
                    <a:bodyPr/>
                    <a:lstStyle/>
                    <a:p>
                      <a:pPr marL="0" marR="0">
                        <a:lnSpc>
                          <a:spcPct val="107000"/>
                        </a:lnSpc>
                        <a:spcBef>
                          <a:spcPts val="0"/>
                        </a:spcBef>
                        <a:spcAft>
                          <a:spcPts val="800"/>
                        </a:spcAft>
                      </a:pPr>
                      <a:r>
                        <a:rPr lang="en-US" sz="1000" dirty="0">
                          <a:effectLst/>
                        </a:rPr>
                        <a:t>Cost per Inhabitant</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800"/>
                        </a:spcAft>
                      </a:pPr>
                      <a:r>
                        <a:rPr lang="en-US" sz="1100">
                          <a:effectLst/>
                        </a:rPr>
                        <a:t>$0.89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$0.68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$0.74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$0.33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$3.72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$2.27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a:effectLst/>
                        </a:rPr>
                        <a:t>$1.45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800"/>
                        </a:spcAft>
                      </a:pPr>
                      <a:r>
                        <a:rPr lang="en-US" sz="1100" b="1" dirty="0">
                          <a:effectLst/>
                        </a:rPr>
                        <a:t>$1.77</a:t>
                      </a:r>
                      <a:endParaRPr lang="en-US"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365906902"/>
                  </a:ext>
                </a:extLst>
              </a:tr>
            </a:tbl>
          </a:graphicData>
        </a:graphic>
      </p:graphicFrame>
      <p:sp>
        <p:nvSpPr>
          <p:cNvPr id="5" name="Slide Number Placeholder 4">
            <a:extLst>
              <a:ext uri="{FF2B5EF4-FFF2-40B4-BE49-F238E27FC236}">
                <a16:creationId xmlns:a16="http://schemas.microsoft.com/office/drawing/2014/main" id="{1AAD9F2B-D5A0-4B76-8834-47861E7DB5CA}"/>
              </a:ext>
            </a:extLst>
          </p:cNvPr>
          <p:cNvSpPr>
            <a:spLocks noGrp="1"/>
          </p:cNvSpPr>
          <p:nvPr>
            <p:ph type="sldNum" sz="quarter" idx="10"/>
          </p:nvPr>
        </p:nvSpPr>
        <p:spPr/>
        <p:txBody>
          <a:bodyPr/>
          <a:lstStyle/>
          <a:p>
            <a:fld id="{D4325D4D-289E-48C1-B277-2BEB492A7D19}" type="slidenum">
              <a:rPr lang="en-US" smtClean="0"/>
              <a:pPr/>
              <a:t>24</a:t>
            </a:fld>
            <a:endParaRPr lang="en-US" dirty="0"/>
          </a:p>
        </p:txBody>
      </p:sp>
    </p:spTree>
    <p:extLst>
      <p:ext uri="{BB962C8B-B14F-4D97-AF65-F5344CB8AC3E}">
        <p14:creationId xmlns:p14="http://schemas.microsoft.com/office/powerpoint/2010/main" val="10509864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0B13F-3A50-42B2-8602-9468A7380882}"/>
              </a:ext>
            </a:extLst>
          </p:cNvPr>
          <p:cNvSpPr>
            <a:spLocks noGrp="1"/>
          </p:cNvSpPr>
          <p:nvPr>
            <p:ph type="title"/>
          </p:nvPr>
        </p:nvSpPr>
        <p:spPr/>
        <p:txBody>
          <a:bodyPr/>
          <a:lstStyle/>
          <a:p>
            <a:r>
              <a:rPr lang="en-US" dirty="0"/>
              <a:t>Key Findings</a:t>
            </a:r>
          </a:p>
        </p:txBody>
      </p:sp>
      <p:sp>
        <p:nvSpPr>
          <p:cNvPr id="3" name="Content Placeholder 2">
            <a:extLst>
              <a:ext uri="{FF2B5EF4-FFF2-40B4-BE49-F238E27FC236}">
                <a16:creationId xmlns:a16="http://schemas.microsoft.com/office/drawing/2014/main" id="{91C0E8CE-5FCD-4FB5-B3EB-0A91805B1296}"/>
              </a:ext>
            </a:extLst>
          </p:cNvPr>
          <p:cNvSpPr>
            <a:spLocks noGrp="1"/>
          </p:cNvSpPr>
          <p:nvPr>
            <p:ph idx="1"/>
          </p:nvPr>
        </p:nvSpPr>
        <p:spPr/>
        <p:txBody>
          <a:bodyPr/>
          <a:lstStyle/>
          <a:p>
            <a:r>
              <a:rPr lang="en-US" dirty="0"/>
              <a:t>The total cost per case across all registries was about </a:t>
            </a:r>
            <a:r>
              <a:rPr lang="en-US" b="1" dirty="0"/>
              <a:t>$1,413</a:t>
            </a:r>
          </a:p>
          <a:p>
            <a:pPr marL="225425" lvl="1" indent="0">
              <a:buNone/>
            </a:pPr>
            <a:endParaRPr lang="en-US" dirty="0"/>
          </a:p>
          <a:p>
            <a:r>
              <a:rPr lang="en-US" dirty="0"/>
              <a:t>The total cost per inhabitant was about</a:t>
            </a:r>
            <a:r>
              <a:rPr lang="en-US" b="1" dirty="0"/>
              <a:t> $1.77 </a:t>
            </a:r>
          </a:p>
          <a:p>
            <a:pPr marL="225425" lvl="1" indent="0">
              <a:buNone/>
            </a:pPr>
            <a:endParaRPr lang="en-US" dirty="0"/>
          </a:p>
          <a:p>
            <a:r>
              <a:rPr lang="en-US" dirty="0"/>
              <a:t>The USAPI likely faces higher costs per case than other registries because of their unique circumstances as island territories. </a:t>
            </a:r>
          </a:p>
        </p:txBody>
      </p:sp>
      <p:sp>
        <p:nvSpPr>
          <p:cNvPr id="4" name="Slide Number Placeholder 3">
            <a:extLst>
              <a:ext uri="{FF2B5EF4-FFF2-40B4-BE49-F238E27FC236}">
                <a16:creationId xmlns:a16="http://schemas.microsoft.com/office/drawing/2014/main" id="{AC4D18EF-ECA0-426A-9ADF-F1E8DABD9DE9}"/>
              </a:ext>
            </a:extLst>
          </p:cNvPr>
          <p:cNvSpPr>
            <a:spLocks noGrp="1"/>
          </p:cNvSpPr>
          <p:nvPr>
            <p:ph type="sldNum" sz="quarter" idx="10"/>
          </p:nvPr>
        </p:nvSpPr>
        <p:spPr/>
        <p:txBody>
          <a:bodyPr/>
          <a:lstStyle/>
          <a:p>
            <a:fld id="{D4325D4D-289E-48C1-B277-2BEB492A7D19}" type="slidenum">
              <a:rPr lang="en-US" smtClean="0"/>
              <a:pPr/>
              <a:t>25</a:t>
            </a:fld>
            <a:endParaRPr lang="en-US" dirty="0"/>
          </a:p>
        </p:txBody>
      </p:sp>
    </p:spTree>
    <p:extLst>
      <p:ext uri="{BB962C8B-B14F-4D97-AF65-F5344CB8AC3E}">
        <p14:creationId xmlns:p14="http://schemas.microsoft.com/office/powerpoint/2010/main" val="40546682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8A9B1-D9C8-4BCB-B373-63C1D7154B4E}"/>
              </a:ext>
            </a:extLst>
          </p:cNvPr>
          <p:cNvSpPr>
            <a:spLocks noGrp="1"/>
          </p:cNvSpPr>
          <p:nvPr>
            <p:ph type="title"/>
          </p:nvPr>
        </p:nvSpPr>
        <p:spPr/>
        <p:txBody>
          <a:bodyPr/>
          <a:lstStyle/>
          <a:p>
            <a:r>
              <a:rPr lang="en-US" dirty="0"/>
              <a:t>Potential Factors Affecting Registries’ Operations</a:t>
            </a:r>
          </a:p>
        </p:txBody>
      </p:sp>
      <p:graphicFrame>
        <p:nvGraphicFramePr>
          <p:cNvPr id="4" name="Content Placeholder 3">
            <a:extLst>
              <a:ext uri="{FF2B5EF4-FFF2-40B4-BE49-F238E27FC236}">
                <a16:creationId xmlns:a16="http://schemas.microsoft.com/office/drawing/2014/main" id="{1B516DA6-FBF6-40E2-91DB-DE1AF27F78A7}"/>
              </a:ext>
            </a:extLst>
          </p:cNvPr>
          <p:cNvGraphicFramePr>
            <a:graphicFrameLocks noGrp="1"/>
          </p:cNvGraphicFramePr>
          <p:nvPr>
            <p:ph idx="1"/>
            <p:extLst>
              <p:ext uri="{D42A27DB-BD31-4B8C-83A1-F6EECF244321}">
                <p14:modId xmlns:p14="http://schemas.microsoft.com/office/powerpoint/2010/main" val="651048641"/>
              </p:ext>
            </p:extLst>
          </p:nvPr>
        </p:nvGraphicFramePr>
        <p:xfrm>
          <a:off x="381000" y="1276350"/>
          <a:ext cx="8223250" cy="2631636"/>
        </p:xfrm>
        <a:graphic>
          <a:graphicData uri="http://schemas.openxmlformats.org/drawingml/2006/table">
            <a:tbl>
              <a:tblPr firstRow="1" firstCol="1" bandRow="1">
                <a:tableStyleId>{5C22544A-7EE6-4342-B048-85BDC9FD1C3A}</a:tableStyleId>
              </a:tblPr>
              <a:tblGrid>
                <a:gridCol w="2397125">
                  <a:extLst>
                    <a:ext uri="{9D8B030D-6E8A-4147-A177-3AD203B41FA5}">
                      <a16:colId xmlns:a16="http://schemas.microsoft.com/office/drawing/2014/main" val="2539630911"/>
                    </a:ext>
                  </a:extLst>
                </a:gridCol>
                <a:gridCol w="5826125">
                  <a:extLst>
                    <a:ext uri="{9D8B030D-6E8A-4147-A177-3AD203B41FA5}">
                      <a16:colId xmlns:a16="http://schemas.microsoft.com/office/drawing/2014/main" val="3979277961"/>
                    </a:ext>
                  </a:extLst>
                </a:gridCol>
              </a:tblGrid>
              <a:tr h="0">
                <a:tc gridSpan="2">
                  <a:txBody>
                    <a:bodyPr/>
                    <a:lstStyle/>
                    <a:p>
                      <a:pPr marL="0" marR="0" algn="ctr">
                        <a:lnSpc>
                          <a:spcPct val="107000"/>
                        </a:lnSpc>
                        <a:spcBef>
                          <a:spcPts val="0"/>
                        </a:spcBef>
                        <a:spcAft>
                          <a:spcPts val="0"/>
                        </a:spcAft>
                      </a:pPr>
                      <a:r>
                        <a:rPr lang="en-US" sz="1200">
                          <a:effectLst/>
                        </a:rPr>
                        <a:t>Internal barriers and facilitators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851830153"/>
                  </a:ext>
                </a:extLst>
              </a:tr>
              <a:tr h="0">
                <a:tc>
                  <a:txBody>
                    <a:bodyPr/>
                    <a:lstStyle/>
                    <a:p>
                      <a:pPr marL="0" marR="0">
                        <a:lnSpc>
                          <a:spcPct val="107000"/>
                        </a:lnSpc>
                        <a:spcBef>
                          <a:spcPts val="0"/>
                        </a:spcBef>
                        <a:spcAft>
                          <a:spcPts val="0"/>
                        </a:spcAft>
                      </a:pPr>
                      <a:r>
                        <a:rPr lang="en-US" sz="1200" dirty="0">
                          <a:effectLst/>
                        </a:rPr>
                        <a:t>Volume of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Low case volume makes it more difficult to achieve economies of scale.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5940747"/>
                  </a:ext>
                </a:extLst>
              </a:tr>
              <a:tr h="0">
                <a:tc>
                  <a:txBody>
                    <a:bodyPr/>
                    <a:lstStyle/>
                    <a:p>
                      <a:pPr marL="0" marR="0">
                        <a:lnSpc>
                          <a:spcPct val="107000"/>
                        </a:lnSpc>
                        <a:spcBef>
                          <a:spcPts val="0"/>
                        </a:spcBef>
                        <a:spcAft>
                          <a:spcPts val="0"/>
                        </a:spcAft>
                        <a:tabLst>
                          <a:tab pos="1625600" algn="l"/>
                        </a:tabLst>
                      </a:pPr>
                      <a:r>
                        <a:rPr lang="en-US" sz="1200">
                          <a:effectLst/>
                        </a:rPr>
                        <a:t>Data abstraction methods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Widely paper-based methods because of a lack of implementing electronic methods.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256154"/>
                  </a:ext>
                </a:extLst>
              </a:tr>
              <a:tr h="0">
                <a:tc>
                  <a:txBody>
                    <a:bodyPr/>
                    <a:lstStyle/>
                    <a:p>
                      <a:pPr marL="0" marR="0">
                        <a:lnSpc>
                          <a:spcPct val="107000"/>
                        </a:lnSpc>
                        <a:spcBef>
                          <a:spcPts val="0"/>
                        </a:spcBef>
                        <a:spcAft>
                          <a:spcPts val="0"/>
                        </a:spcAft>
                      </a:pPr>
                      <a:r>
                        <a:rPr lang="en-US" sz="1200">
                          <a:effectLst/>
                        </a:rPr>
                        <a:t>Quality of data</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Lack of complete case reporting in some jurisdictions.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2311262"/>
                  </a:ext>
                </a:extLst>
              </a:tr>
              <a:tr h="0">
                <a:tc>
                  <a:txBody>
                    <a:bodyPr/>
                    <a:lstStyle/>
                    <a:p>
                      <a:pPr marL="0" marR="0">
                        <a:lnSpc>
                          <a:spcPct val="107000"/>
                        </a:lnSpc>
                        <a:spcBef>
                          <a:spcPts val="0"/>
                        </a:spcBef>
                        <a:spcAft>
                          <a:spcPts val="0"/>
                        </a:spcAft>
                      </a:pPr>
                      <a:r>
                        <a:rPr lang="en-US" sz="1200">
                          <a:effectLst/>
                        </a:rPr>
                        <a:t>Staff expertise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Technical expertise needed to improve or begin use of more electronic reporting.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4888943"/>
                  </a:ext>
                </a:extLst>
              </a:tr>
              <a:tr h="0">
                <a:tc>
                  <a:txBody>
                    <a:bodyPr/>
                    <a:lstStyle/>
                    <a:p>
                      <a:pPr marL="0" marR="0">
                        <a:lnSpc>
                          <a:spcPct val="107000"/>
                        </a:lnSpc>
                        <a:spcBef>
                          <a:spcPts val="0"/>
                        </a:spcBef>
                        <a:spcAft>
                          <a:spcPts val="0"/>
                        </a:spcAft>
                      </a:pPr>
                      <a:r>
                        <a:rPr lang="en-US" sz="1200">
                          <a:effectLst/>
                        </a:rPr>
                        <a:t>Organizational structure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Resources spread across many satellite registries with large administrative resource needs.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7611071"/>
                  </a:ext>
                </a:extLst>
              </a:tr>
              <a:tr h="0">
                <a:tc gridSpan="2">
                  <a:txBody>
                    <a:bodyPr/>
                    <a:lstStyle/>
                    <a:p>
                      <a:pPr marL="0" marR="0" algn="ctr">
                        <a:lnSpc>
                          <a:spcPct val="107000"/>
                        </a:lnSpc>
                        <a:spcBef>
                          <a:spcPts val="0"/>
                        </a:spcBef>
                        <a:spcAft>
                          <a:spcPts val="0"/>
                        </a:spcAft>
                      </a:pPr>
                      <a:r>
                        <a:rPr lang="en-US" sz="1200">
                          <a:effectLst/>
                        </a:rPr>
                        <a:t>External barriers and facilitators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552087061"/>
                  </a:ext>
                </a:extLst>
              </a:tr>
              <a:tr h="0">
                <a:tc>
                  <a:txBody>
                    <a:bodyPr/>
                    <a:lstStyle/>
                    <a:p>
                      <a:pPr marL="0" marR="0">
                        <a:lnSpc>
                          <a:spcPct val="107000"/>
                        </a:lnSpc>
                        <a:spcBef>
                          <a:spcPts val="0"/>
                        </a:spcBef>
                        <a:spcAft>
                          <a:spcPts val="0"/>
                        </a:spcAft>
                      </a:pPr>
                      <a:r>
                        <a:rPr lang="en-US" sz="1200">
                          <a:effectLst/>
                        </a:rPr>
                        <a:t>Geographic coverage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Travel and data collection are costly across large geographic area.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019044"/>
                  </a:ext>
                </a:extLst>
              </a:tr>
              <a:tr h="0">
                <a:tc>
                  <a:txBody>
                    <a:bodyPr/>
                    <a:lstStyle/>
                    <a:p>
                      <a:pPr marL="0" marR="0">
                        <a:lnSpc>
                          <a:spcPct val="107000"/>
                        </a:lnSpc>
                        <a:spcBef>
                          <a:spcPts val="0"/>
                        </a:spcBef>
                        <a:spcAft>
                          <a:spcPts val="0"/>
                        </a:spcAft>
                      </a:pPr>
                      <a:r>
                        <a:rPr lang="en-US" sz="1200">
                          <a:effectLst/>
                        </a:rPr>
                        <a:t>Funding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Funding supports improvements in registry capacity and training programs.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5006030"/>
                  </a:ext>
                </a:extLst>
              </a:tr>
              <a:tr h="0">
                <a:tc>
                  <a:txBody>
                    <a:bodyPr/>
                    <a:lstStyle/>
                    <a:p>
                      <a:pPr marL="0" marR="0">
                        <a:lnSpc>
                          <a:spcPct val="107000"/>
                        </a:lnSpc>
                        <a:spcBef>
                          <a:spcPts val="0"/>
                        </a:spcBef>
                        <a:spcAft>
                          <a:spcPts val="0"/>
                        </a:spcAft>
                      </a:pPr>
                      <a:r>
                        <a:rPr lang="en-US" sz="1200">
                          <a:effectLst/>
                        </a:rPr>
                        <a:t>IT support and technical assistance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Further technical assistance can improve capabilities in electronic reporting.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5560216"/>
                  </a:ext>
                </a:extLst>
              </a:tr>
              <a:tr h="0">
                <a:tc>
                  <a:txBody>
                    <a:bodyPr/>
                    <a:lstStyle/>
                    <a:p>
                      <a:pPr marL="0" marR="0">
                        <a:lnSpc>
                          <a:spcPct val="107000"/>
                        </a:lnSpc>
                        <a:spcBef>
                          <a:spcPts val="0"/>
                        </a:spcBef>
                        <a:spcAft>
                          <a:spcPts val="0"/>
                        </a:spcAft>
                      </a:pPr>
                      <a:r>
                        <a:rPr lang="en-US" sz="1200">
                          <a:effectLst/>
                        </a:rPr>
                        <a:t>Partnerships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Partnerships are crucial for helping synergize efforts and seeking additional resources.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8520705"/>
                  </a:ext>
                </a:extLst>
              </a:tr>
            </a:tbl>
          </a:graphicData>
        </a:graphic>
      </p:graphicFrame>
      <p:sp>
        <p:nvSpPr>
          <p:cNvPr id="5" name="Slide Number Placeholder 4">
            <a:extLst>
              <a:ext uri="{FF2B5EF4-FFF2-40B4-BE49-F238E27FC236}">
                <a16:creationId xmlns:a16="http://schemas.microsoft.com/office/drawing/2014/main" id="{D8E2AFDF-5F48-4011-88FA-3AFB6031D45C}"/>
              </a:ext>
            </a:extLst>
          </p:cNvPr>
          <p:cNvSpPr>
            <a:spLocks noGrp="1"/>
          </p:cNvSpPr>
          <p:nvPr>
            <p:ph type="sldNum" sz="quarter" idx="10"/>
          </p:nvPr>
        </p:nvSpPr>
        <p:spPr/>
        <p:txBody>
          <a:bodyPr/>
          <a:lstStyle/>
          <a:p>
            <a:fld id="{D4325D4D-289E-48C1-B277-2BEB492A7D19}" type="slidenum">
              <a:rPr lang="en-US" smtClean="0"/>
              <a:pPr/>
              <a:t>26</a:t>
            </a:fld>
            <a:endParaRPr lang="en-US" dirty="0"/>
          </a:p>
        </p:txBody>
      </p:sp>
    </p:spTree>
    <p:extLst>
      <p:ext uri="{BB962C8B-B14F-4D97-AF65-F5344CB8AC3E}">
        <p14:creationId xmlns:p14="http://schemas.microsoft.com/office/powerpoint/2010/main" val="79922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D9AA0-E904-41CE-8C26-554C11AFCD2E}"/>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E37099A-0E96-4916-8EDB-69C7B962BC40}"/>
              </a:ext>
            </a:extLst>
          </p:cNvPr>
          <p:cNvSpPr>
            <a:spLocks noGrp="1"/>
          </p:cNvSpPr>
          <p:nvPr>
            <p:ph idx="1"/>
          </p:nvPr>
        </p:nvSpPr>
        <p:spPr/>
        <p:txBody>
          <a:bodyPr/>
          <a:lstStyle/>
          <a:p>
            <a:r>
              <a:rPr lang="en-US" dirty="0"/>
              <a:t>The burden of surveilling a geographic area almost twice the size of the continental United States requires substantial resources to support a large number of satellite registries. </a:t>
            </a:r>
          </a:p>
          <a:p>
            <a:pPr marL="0" indent="0">
              <a:buNone/>
            </a:pPr>
            <a:endParaRPr lang="en-US" dirty="0"/>
          </a:p>
          <a:p>
            <a:r>
              <a:rPr lang="en-US" dirty="0"/>
              <a:t>Each registry faces significant fixed costs, including rent for office space and equipment. </a:t>
            </a:r>
          </a:p>
          <a:p>
            <a:pPr marL="0" indent="0">
              <a:buNone/>
            </a:pPr>
            <a:endParaRPr lang="en-US" dirty="0"/>
          </a:p>
          <a:p>
            <a:r>
              <a:rPr lang="en-US" dirty="0"/>
              <a:t>Another primary factor driving the higher cost per case among the USAPI registries is likely the small number of cancer cases processed within the USAPI. </a:t>
            </a:r>
          </a:p>
        </p:txBody>
      </p:sp>
      <p:sp>
        <p:nvSpPr>
          <p:cNvPr id="4" name="Slide Number Placeholder 3">
            <a:extLst>
              <a:ext uri="{FF2B5EF4-FFF2-40B4-BE49-F238E27FC236}">
                <a16:creationId xmlns:a16="http://schemas.microsoft.com/office/drawing/2014/main" id="{BA735DBD-44D0-4F82-BC43-8FE4B6A04461}"/>
              </a:ext>
            </a:extLst>
          </p:cNvPr>
          <p:cNvSpPr>
            <a:spLocks noGrp="1"/>
          </p:cNvSpPr>
          <p:nvPr>
            <p:ph type="sldNum" sz="quarter" idx="10"/>
          </p:nvPr>
        </p:nvSpPr>
        <p:spPr/>
        <p:txBody>
          <a:bodyPr/>
          <a:lstStyle/>
          <a:p>
            <a:fld id="{D4325D4D-289E-48C1-B277-2BEB492A7D19}" type="slidenum">
              <a:rPr lang="en-US" smtClean="0"/>
              <a:pPr/>
              <a:t>27</a:t>
            </a:fld>
            <a:endParaRPr lang="en-US" dirty="0"/>
          </a:p>
        </p:txBody>
      </p:sp>
    </p:spTree>
    <p:extLst>
      <p:ext uri="{BB962C8B-B14F-4D97-AF65-F5344CB8AC3E}">
        <p14:creationId xmlns:p14="http://schemas.microsoft.com/office/powerpoint/2010/main" val="31874514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47D72-DF33-433B-BD7E-A12753B39C03}"/>
              </a:ext>
            </a:extLst>
          </p:cNvPr>
          <p:cNvSpPr>
            <a:spLocks noGrp="1"/>
          </p:cNvSpPr>
          <p:nvPr>
            <p:ph type="title"/>
          </p:nvPr>
        </p:nvSpPr>
        <p:spPr/>
        <p:txBody>
          <a:bodyPr/>
          <a:lstStyle/>
          <a:p>
            <a:r>
              <a:rPr lang="en-US" dirty="0"/>
              <a:t>Policy Implications</a:t>
            </a:r>
          </a:p>
        </p:txBody>
      </p:sp>
      <p:sp>
        <p:nvSpPr>
          <p:cNvPr id="4" name="Slide Number Placeholder 3">
            <a:extLst>
              <a:ext uri="{FF2B5EF4-FFF2-40B4-BE49-F238E27FC236}">
                <a16:creationId xmlns:a16="http://schemas.microsoft.com/office/drawing/2014/main" id="{6E847E8A-5FB3-4D29-ACD1-76A3A276DC3C}"/>
              </a:ext>
            </a:extLst>
          </p:cNvPr>
          <p:cNvSpPr>
            <a:spLocks noGrp="1"/>
          </p:cNvSpPr>
          <p:nvPr>
            <p:ph type="sldNum" sz="quarter" idx="10"/>
          </p:nvPr>
        </p:nvSpPr>
        <p:spPr/>
        <p:txBody>
          <a:bodyPr/>
          <a:lstStyle/>
          <a:p>
            <a:fld id="{D4325D4D-289E-48C1-B277-2BEB492A7D19}" type="slidenum">
              <a:rPr lang="en-US" smtClean="0"/>
              <a:pPr/>
              <a:t>28</a:t>
            </a:fld>
            <a:endParaRPr lang="en-US" dirty="0"/>
          </a:p>
        </p:txBody>
      </p:sp>
      <p:graphicFrame>
        <p:nvGraphicFramePr>
          <p:cNvPr id="5" name="Diagram 4">
            <a:extLst>
              <a:ext uri="{FF2B5EF4-FFF2-40B4-BE49-F238E27FC236}">
                <a16:creationId xmlns:a16="http://schemas.microsoft.com/office/drawing/2014/main" id="{F1775170-456E-4A6B-A72E-BEB97AC8699C}"/>
              </a:ext>
            </a:extLst>
          </p:cNvPr>
          <p:cNvGraphicFramePr/>
          <p:nvPr>
            <p:extLst>
              <p:ext uri="{D42A27DB-BD31-4B8C-83A1-F6EECF244321}">
                <p14:modId xmlns:p14="http://schemas.microsoft.com/office/powerpoint/2010/main" val="2787468051"/>
              </p:ext>
            </p:extLst>
          </p:nvPr>
        </p:nvGraphicFramePr>
        <p:xfrm>
          <a:off x="1522414" y="90576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22739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3F50A-6486-4666-B9A8-1BF59045583C}"/>
              </a:ext>
            </a:extLst>
          </p:cNvPr>
          <p:cNvSpPr>
            <a:spLocks noGrp="1"/>
          </p:cNvSpPr>
          <p:nvPr>
            <p:ph type="title"/>
          </p:nvPr>
        </p:nvSpPr>
        <p:spPr/>
        <p:txBody>
          <a:bodyPr/>
          <a:lstStyle/>
          <a:p>
            <a:r>
              <a:rPr lang="en-US" dirty="0"/>
              <a:t>Project Limitations &amp; Strengths</a:t>
            </a:r>
          </a:p>
        </p:txBody>
      </p:sp>
      <p:sp>
        <p:nvSpPr>
          <p:cNvPr id="3" name="Content Placeholder 2">
            <a:extLst>
              <a:ext uri="{FF2B5EF4-FFF2-40B4-BE49-F238E27FC236}">
                <a16:creationId xmlns:a16="http://schemas.microsoft.com/office/drawing/2014/main" id="{B99AC2A4-14A0-483D-A5BD-60B42FDF351F}"/>
              </a:ext>
            </a:extLst>
          </p:cNvPr>
          <p:cNvSpPr>
            <a:spLocks noGrp="1"/>
          </p:cNvSpPr>
          <p:nvPr>
            <p:ph idx="1"/>
          </p:nvPr>
        </p:nvSpPr>
        <p:spPr/>
        <p:txBody>
          <a:bodyPr/>
          <a:lstStyle/>
          <a:p>
            <a:pPr marL="0" indent="0">
              <a:buNone/>
            </a:pPr>
            <a:r>
              <a:rPr lang="en-US" u="sng" dirty="0"/>
              <a:t>Limitations</a:t>
            </a:r>
          </a:p>
          <a:p>
            <a:r>
              <a:rPr lang="en-US" dirty="0"/>
              <a:t>Estimation of indirect costs</a:t>
            </a:r>
          </a:p>
          <a:p>
            <a:r>
              <a:rPr lang="en-US" dirty="0"/>
              <a:t>Retrospective data collection</a:t>
            </a:r>
          </a:p>
          <a:p>
            <a:endParaRPr lang="en-US" dirty="0"/>
          </a:p>
          <a:p>
            <a:pPr marL="0" indent="0">
              <a:buNone/>
            </a:pPr>
            <a:r>
              <a:rPr lang="en-US" u="sng" dirty="0"/>
              <a:t>Strengths</a:t>
            </a:r>
          </a:p>
          <a:p>
            <a:r>
              <a:rPr lang="en-US" dirty="0"/>
              <a:t>Use of a validated web-based costing tool</a:t>
            </a:r>
          </a:p>
          <a:p>
            <a:r>
              <a:rPr lang="en-US" dirty="0"/>
              <a:t>Inclusion of indirect costs and in-kind contributions</a:t>
            </a:r>
          </a:p>
          <a:p>
            <a:r>
              <a:rPr lang="en-US" dirty="0"/>
              <a:t>Cost and factors entered directly by registry representatives</a:t>
            </a:r>
          </a:p>
        </p:txBody>
      </p:sp>
      <p:sp>
        <p:nvSpPr>
          <p:cNvPr id="4" name="Slide Number Placeholder 3">
            <a:extLst>
              <a:ext uri="{FF2B5EF4-FFF2-40B4-BE49-F238E27FC236}">
                <a16:creationId xmlns:a16="http://schemas.microsoft.com/office/drawing/2014/main" id="{E6458AB0-C602-4522-ADDA-BBFABA5DEFA5}"/>
              </a:ext>
            </a:extLst>
          </p:cNvPr>
          <p:cNvSpPr>
            <a:spLocks noGrp="1"/>
          </p:cNvSpPr>
          <p:nvPr>
            <p:ph type="sldNum" sz="quarter" idx="10"/>
          </p:nvPr>
        </p:nvSpPr>
        <p:spPr/>
        <p:txBody>
          <a:bodyPr/>
          <a:lstStyle/>
          <a:p>
            <a:fld id="{D4325D4D-289E-48C1-B277-2BEB492A7D19}" type="slidenum">
              <a:rPr lang="en-US" smtClean="0"/>
              <a:pPr/>
              <a:t>29</a:t>
            </a:fld>
            <a:endParaRPr lang="en-US" dirty="0"/>
          </a:p>
        </p:txBody>
      </p:sp>
    </p:spTree>
    <p:extLst>
      <p:ext uri="{BB962C8B-B14F-4D97-AF65-F5344CB8AC3E}">
        <p14:creationId xmlns:p14="http://schemas.microsoft.com/office/powerpoint/2010/main" val="2107797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EA189-AF69-40EB-80CC-AE2BD543F698}"/>
              </a:ext>
            </a:extLst>
          </p:cNvPr>
          <p:cNvSpPr>
            <a:spLocks noGrp="1"/>
          </p:cNvSpPr>
          <p:nvPr>
            <p:ph type="title"/>
          </p:nvPr>
        </p:nvSpPr>
        <p:spPr/>
        <p:txBody>
          <a:bodyPr/>
          <a:lstStyle/>
          <a:p>
            <a:r>
              <a:rPr lang="en-US" dirty="0"/>
              <a:t>Outline</a:t>
            </a:r>
          </a:p>
        </p:txBody>
      </p:sp>
      <p:sp>
        <p:nvSpPr>
          <p:cNvPr id="4" name="Slide Number Placeholder 3">
            <a:extLst>
              <a:ext uri="{FF2B5EF4-FFF2-40B4-BE49-F238E27FC236}">
                <a16:creationId xmlns:a16="http://schemas.microsoft.com/office/drawing/2014/main" id="{6B328D87-FA23-41B2-8CBD-FC7328C1D1BE}"/>
              </a:ext>
            </a:extLst>
          </p:cNvPr>
          <p:cNvSpPr>
            <a:spLocks noGrp="1"/>
          </p:cNvSpPr>
          <p:nvPr>
            <p:ph type="sldNum" sz="quarter" idx="10"/>
          </p:nvPr>
        </p:nvSpPr>
        <p:spPr/>
        <p:txBody>
          <a:bodyPr/>
          <a:lstStyle/>
          <a:p>
            <a:fld id="{D4325D4D-289E-48C1-B277-2BEB492A7D19}" type="slidenum">
              <a:rPr lang="en-US" smtClean="0"/>
              <a:pPr/>
              <a:t>3</a:t>
            </a:fld>
            <a:endParaRPr lang="en-US" dirty="0"/>
          </a:p>
        </p:txBody>
      </p:sp>
      <p:graphicFrame>
        <p:nvGraphicFramePr>
          <p:cNvPr id="5" name="Diagram 4">
            <a:extLst>
              <a:ext uri="{FF2B5EF4-FFF2-40B4-BE49-F238E27FC236}">
                <a16:creationId xmlns:a16="http://schemas.microsoft.com/office/drawing/2014/main" id="{49460304-568B-4197-895A-FA3ACAB2377C}"/>
              </a:ext>
            </a:extLst>
          </p:cNvPr>
          <p:cNvGraphicFramePr/>
          <p:nvPr>
            <p:extLst>
              <p:ext uri="{D42A27DB-BD31-4B8C-83A1-F6EECF244321}">
                <p14:modId xmlns:p14="http://schemas.microsoft.com/office/powerpoint/2010/main" val="2563782382"/>
              </p:ext>
            </p:extLst>
          </p:nvPr>
        </p:nvGraphicFramePr>
        <p:xfrm>
          <a:off x="176403" y="-400050"/>
          <a:ext cx="8967597"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86496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5889F26-FB76-4AB7-9360-883A168AD9B8}"/>
              </a:ext>
            </a:extLst>
          </p:cNvPr>
          <p:cNvSpPr>
            <a:spLocks noGrp="1"/>
          </p:cNvSpPr>
          <p:nvPr>
            <p:ph type="sldNum" sz="quarter" idx="10"/>
          </p:nvPr>
        </p:nvSpPr>
        <p:spPr/>
        <p:txBody>
          <a:bodyPr/>
          <a:lstStyle/>
          <a:p>
            <a:fld id="{D4325D4D-289E-48C1-B277-2BEB492A7D19}" type="slidenum">
              <a:rPr lang="en-US" smtClean="0"/>
              <a:pPr/>
              <a:t>30</a:t>
            </a:fld>
            <a:endParaRPr lang="en-US" dirty="0"/>
          </a:p>
        </p:txBody>
      </p:sp>
      <p:sp>
        <p:nvSpPr>
          <p:cNvPr id="3" name="Rectangle 2">
            <a:extLst>
              <a:ext uri="{FF2B5EF4-FFF2-40B4-BE49-F238E27FC236}">
                <a16:creationId xmlns:a16="http://schemas.microsoft.com/office/drawing/2014/main" id="{A59A17B8-0A5D-4FDC-8455-13A8A8925652}"/>
              </a:ext>
            </a:extLst>
          </p:cNvPr>
          <p:cNvSpPr/>
          <p:nvPr/>
        </p:nvSpPr>
        <p:spPr>
          <a:xfrm>
            <a:off x="1333500" y="1352550"/>
            <a:ext cx="6477000" cy="1938992"/>
          </a:xfrm>
          <a:prstGeom prst="rect">
            <a:avLst/>
          </a:prstGeom>
        </p:spPr>
        <p:txBody>
          <a:bodyPr wrap="square">
            <a:spAutoFit/>
          </a:bodyPr>
          <a:lstStyle/>
          <a:p>
            <a:pPr marL="0" indent="0" algn="ctr">
              <a:buNone/>
            </a:pPr>
            <a:r>
              <a:rPr lang="en-US" sz="2400" dirty="0">
                <a:solidFill>
                  <a:srgbClr val="002060"/>
                </a:solidFill>
                <a:latin typeface="Lucida Calligraphy" panose="03010101010101010101" pitchFamily="66" charset="0"/>
              </a:rPr>
              <a:t>Thank you to the USAPI cancer registrars and their administrative colleagues for contributing detailed time and cost information for this study!</a:t>
            </a:r>
          </a:p>
        </p:txBody>
      </p:sp>
    </p:spTree>
    <p:extLst>
      <p:ext uri="{BB962C8B-B14F-4D97-AF65-F5344CB8AC3E}">
        <p14:creationId xmlns:p14="http://schemas.microsoft.com/office/powerpoint/2010/main" val="17381355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 y="0"/>
            <a:ext cx="9144000" cy="563563"/>
          </a:xfrm>
          <a:prstGeom prst="rect">
            <a:avLst/>
          </a:prstGeom>
        </p:spPr>
        <p:txBody>
          <a:bodyPr/>
          <a:lstStyle/>
          <a:p>
            <a:r>
              <a:rPr lang="en-US"/>
              <a:t>More Information</a:t>
            </a:r>
          </a:p>
        </p:txBody>
      </p:sp>
      <p:sp>
        <p:nvSpPr>
          <p:cNvPr id="12291" name="Rectangle 4"/>
          <p:cNvSpPr>
            <a:spLocks noGrp="1" noChangeArrowheads="1"/>
          </p:cNvSpPr>
          <p:nvPr>
            <p:ph sz="quarter" idx="12"/>
          </p:nvPr>
        </p:nvSpPr>
        <p:spPr>
          <a:prstGeom prst="rect">
            <a:avLst/>
          </a:prstGeom>
        </p:spPr>
        <p:txBody>
          <a:bodyPr/>
          <a:lstStyle/>
          <a:p>
            <a:pPr>
              <a:buFont typeface="Wingdings" pitchFamily="2" charset="2"/>
              <a:buNone/>
            </a:pPr>
            <a:r>
              <a:rPr lang="en-US" b="1" dirty="0">
                <a:solidFill>
                  <a:schemeClr val="accent1"/>
                </a:solidFill>
              </a:rPr>
              <a:t>Patrick Edwards, MSc</a:t>
            </a:r>
          </a:p>
          <a:p>
            <a:pPr>
              <a:buFont typeface="Wingdings" pitchFamily="2" charset="2"/>
              <a:buNone/>
            </a:pPr>
            <a:r>
              <a:rPr lang="en-US" dirty="0"/>
              <a:t>Health Economist</a:t>
            </a:r>
          </a:p>
          <a:p>
            <a:pPr>
              <a:buFont typeface="Wingdings" pitchFamily="2" charset="2"/>
              <a:buNone/>
            </a:pPr>
            <a:r>
              <a:rPr lang="en-US" dirty="0">
                <a:hlinkClick r:id="rId3"/>
              </a:rPr>
              <a:t>pedwards@rti.org</a:t>
            </a:r>
            <a:endParaRPr lang="en-US" dirty="0"/>
          </a:p>
          <a:p>
            <a:pPr>
              <a:buFont typeface="Wingdings" pitchFamily="2" charset="2"/>
              <a:buNone/>
            </a:pPr>
            <a:endParaRPr lang="en-US" dirty="0"/>
          </a:p>
          <a:p>
            <a:pPr>
              <a:buFont typeface="Wingdings" pitchFamily="2" charset="2"/>
              <a:buNone/>
            </a:pPr>
            <a:endParaRPr lang="en-US" dirty="0"/>
          </a:p>
          <a:p>
            <a:pPr>
              <a:buNone/>
            </a:pPr>
            <a:r>
              <a:rPr lang="en-US" b="1" dirty="0">
                <a:solidFill>
                  <a:schemeClr val="accent1"/>
                </a:solidFill>
              </a:rPr>
              <a:t>Lee Buenconsejo-Lum, MD</a:t>
            </a:r>
          </a:p>
          <a:p>
            <a:pPr>
              <a:buNone/>
            </a:pPr>
            <a:r>
              <a:rPr lang="en-US" dirty="0"/>
              <a:t>PI, PRCCR</a:t>
            </a:r>
          </a:p>
          <a:p>
            <a:pPr>
              <a:buNone/>
            </a:pPr>
            <a:r>
              <a:rPr lang="en-US" dirty="0">
                <a:hlinkClick r:id="rId4"/>
              </a:rPr>
              <a:t>lbuencon@Hawaii.edu</a:t>
            </a:r>
            <a:r>
              <a:rPr lang="en-US" dirty="0"/>
              <a:t> </a:t>
            </a:r>
          </a:p>
          <a:p>
            <a:pPr>
              <a:buFont typeface="Wingdings" pitchFamily="2" charset="2"/>
              <a:buNone/>
            </a:pPr>
            <a:endParaRPr lang="en-US" dirty="0"/>
          </a:p>
        </p:txBody>
      </p:sp>
      <p:sp>
        <p:nvSpPr>
          <p:cNvPr id="12292" name="Rectangle 5"/>
          <p:cNvSpPr>
            <a:spLocks noGrp="1" noChangeArrowheads="1"/>
          </p:cNvSpPr>
          <p:nvPr>
            <p:ph sz="quarter" idx="13"/>
          </p:nvPr>
        </p:nvSpPr>
        <p:spPr>
          <a:prstGeom prst="rect">
            <a:avLst/>
          </a:prstGeom>
        </p:spPr>
        <p:txBody>
          <a:bodyPr/>
          <a:lstStyle/>
          <a:p>
            <a:pPr>
              <a:buFont typeface="Wingdings" pitchFamily="2" charset="2"/>
              <a:buNone/>
            </a:pPr>
            <a:r>
              <a:rPr lang="en-US" b="1" dirty="0">
                <a:solidFill>
                  <a:srgbClr val="085295"/>
                </a:solidFill>
              </a:rPr>
              <a:t>Sujha Subramanian, PhD</a:t>
            </a:r>
          </a:p>
          <a:p>
            <a:pPr>
              <a:buFont typeface="Wingdings" pitchFamily="2" charset="2"/>
              <a:buNone/>
            </a:pPr>
            <a:r>
              <a:rPr lang="en-US" dirty="0"/>
              <a:t>Fellow</a:t>
            </a:r>
          </a:p>
          <a:p>
            <a:pPr>
              <a:buFont typeface="Wingdings" pitchFamily="2" charset="2"/>
              <a:buNone/>
            </a:pPr>
            <a:r>
              <a:rPr lang="en-US" dirty="0">
                <a:hlinkClick r:id="rId5"/>
              </a:rPr>
              <a:t>Ssubramanian@rti.org</a:t>
            </a:r>
            <a:r>
              <a:rPr lang="en-US" dirty="0"/>
              <a:t> </a:t>
            </a:r>
          </a:p>
          <a:p>
            <a:pPr>
              <a:buFont typeface="Wingdings" pitchFamily="2" charset="2"/>
              <a:buNone/>
            </a:pPr>
            <a:endParaRPr lang="en-US" dirty="0"/>
          </a:p>
          <a:p>
            <a:pPr>
              <a:buFont typeface="Wingdings" pitchFamily="2" charset="2"/>
              <a:buNone/>
            </a:pPr>
            <a:endParaRPr lang="en-US" dirty="0"/>
          </a:p>
          <a:p>
            <a:pPr>
              <a:buNone/>
            </a:pPr>
            <a:r>
              <a:rPr lang="en-US" b="1" dirty="0">
                <a:solidFill>
                  <a:schemeClr val="accent1"/>
                </a:solidFill>
              </a:rPr>
              <a:t>Florence Tangka, PhD</a:t>
            </a:r>
          </a:p>
          <a:p>
            <a:pPr>
              <a:buNone/>
            </a:pPr>
            <a:r>
              <a:rPr lang="en-US" dirty="0"/>
              <a:t>Senior Health Economist</a:t>
            </a:r>
          </a:p>
          <a:p>
            <a:pPr>
              <a:buNone/>
            </a:pPr>
            <a:r>
              <a:rPr lang="en-US" dirty="0">
                <a:hlinkClick r:id="rId6"/>
              </a:rPr>
              <a:t>Ftangka@cdc.gov</a:t>
            </a:r>
            <a:r>
              <a:rPr lang="en-US" dirty="0"/>
              <a:t> </a:t>
            </a:r>
          </a:p>
          <a:p>
            <a:pPr>
              <a:buFont typeface="Wingdings" pitchFamily="2" charset="2"/>
              <a:buNone/>
            </a:pPr>
            <a:endParaRPr lang="en-US" dirty="0"/>
          </a:p>
        </p:txBody>
      </p:sp>
      <p:sp>
        <p:nvSpPr>
          <p:cNvPr id="2" name="Slide Number Placeholder 1">
            <a:extLst>
              <a:ext uri="{FF2B5EF4-FFF2-40B4-BE49-F238E27FC236}">
                <a16:creationId xmlns:a16="http://schemas.microsoft.com/office/drawing/2014/main" id="{84E2206F-3E18-4F26-9487-42351E035D21}"/>
              </a:ext>
            </a:extLst>
          </p:cNvPr>
          <p:cNvSpPr>
            <a:spLocks noGrp="1"/>
          </p:cNvSpPr>
          <p:nvPr>
            <p:ph type="sldNum" sz="quarter" idx="10"/>
          </p:nvPr>
        </p:nvSpPr>
        <p:spPr/>
        <p:txBody>
          <a:bodyPr/>
          <a:lstStyle/>
          <a:p>
            <a:fld id="{D4325D4D-289E-48C1-B277-2BEB492A7D19}" type="slidenum">
              <a:rPr lang="en-US" smtClean="0"/>
              <a:pPr/>
              <a:t>31</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9545720-14F6-4FBA-BC4A-FC15B82D5178}"/>
              </a:ext>
            </a:extLst>
          </p:cNvPr>
          <p:cNvSpPr>
            <a:spLocks noGrp="1"/>
          </p:cNvSpPr>
          <p:nvPr>
            <p:ph type="sldNum" sz="quarter" idx="10"/>
          </p:nvPr>
        </p:nvSpPr>
        <p:spPr/>
        <p:txBody>
          <a:bodyPr/>
          <a:lstStyle/>
          <a:p>
            <a:fld id="{D4325D4D-289E-48C1-B277-2BEB492A7D19}" type="slidenum">
              <a:rPr lang="en-US" smtClean="0"/>
              <a:pPr/>
              <a:t>4</a:t>
            </a:fld>
            <a:endParaRPr lang="en-US" dirty="0"/>
          </a:p>
        </p:txBody>
      </p:sp>
      <p:sp>
        <p:nvSpPr>
          <p:cNvPr id="3" name="Title 2">
            <a:extLst>
              <a:ext uri="{FF2B5EF4-FFF2-40B4-BE49-F238E27FC236}">
                <a16:creationId xmlns:a16="http://schemas.microsoft.com/office/drawing/2014/main" id="{57F1F937-D88D-4326-8A24-C0E57DE96D5A}"/>
              </a:ext>
            </a:extLst>
          </p:cNvPr>
          <p:cNvSpPr>
            <a:spLocks noGrp="1"/>
          </p:cNvSpPr>
          <p:nvPr>
            <p:ph type="ctrTitle"/>
          </p:nvPr>
        </p:nvSpPr>
        <p:spPr>
          <a:xfrm>
            <a:off x="457200" y="2024926"/>
            <a:ext cx="6477000" cy="572464"/>
          </a:xfrm>
        </p:spPr>
        <p:txBody>
          <a:bodyPr/>
          <a:lstStyle/>
          <a:p>
            <a:r>
              <a:rPr lang="en-US" dirty="0"/>
              <a:t>Background &amp; Motivation</a:t>
            </a:r>
          </a:p>
        </p:txBody>
      </p:sp>
    </p:spTree>
    <p:extLst>
      <p:ext uri="{BB962C8B-B14F-4D97-AF65-F5344CB8AC3E}">
        <p14:creationId xmlns:p14="http://schemas.microsoft.com/office/powerpoint/2010/main" val="31412967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CDB07-F938-42A6-B475-17C0EA8DCE11}"/>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040A7F93-78BB-41B6-AD0B-CB42A2FAF113}"/>
              </a:ext>
            </a:extLst>
          </p:cNvPr>
          <p:cNvSpPr>
            <a:spLocks noGrp="1"/>
          </p:cNvSpPr>
          <p:nvPr>
            <p:ph idx="1"/>
          </p:nvPr>
        </p:nvSpPr>
        <p:spPr/>
        <p:txBody>
          <a:bodyPr/>
          <a:lstStyle/>
          <a:p>
            <a:r>
              <a:rPr lang="en-US" dirty="0"/>
              <a:t>The Pacific Regional Central Cancer Registry (PRCCR) was established in 2007 in response to the lack of high-quality data collection in the USAPI region.</a:t>
            </a:r>
          </a:p>
          <a:p>
            <a:pPr marL="0" indent="0">
              <a:buNone/>
            </a:pPr>
            <a:endParaRPr lang="en-US" dirty="0"/>
          </a:p>
          <a:p>
            <a:r>
              <a:rPr lang="en-US" dirty="0"/>
              <a:t>The PRCCR faces many unique challenges in monitoring the Pacific Region’s cancer burden, including limited resources, geography, and variation in infrastructure/capacity across the jurisdictions.</a:t>
            </a:r>
          </a:p>
          <a:p>
            <a:pPr marL="0" indent="0">
              <a:buNone/>
            </a:pPr>
            <a:endParaRPr lang="en-US" dirty="0"/>
          </a:p>
          <a:p>
            <a:r>
              <a:rPr lang="en-US" dirty="0"/>
              <a:t>No study has been conducted on the specific economic costs incurred by central and jurisdictional cancer registries located in the USAPI.</a:t>
            </a:r>
          </a:p>
        </p:txBody>
      </p:sp>
      <p:sp>
        <p:nvSpPr>
          <p:cNvPr id="4" name="Slide Number Placeholder 3">
            <a:extLst>
              <a:ext uri="{FF2B5EF4-FFF2-40B4-BE49-F238E27FC236}">
                <a16:creationId xmlns:a16="http://schemas.microsoft.com/office/drawing/2014/main" id="{23584CB8-C807-4616-8266-E8D0E2695A37}"/>
              </a:ext>
            </a:extLst>
          </p:cNvPr>
          <p:cNvSpPr>
            <a:spLocks noGrp="1"/>
          </p:cNvSpPr>
          <p:nvPr>
            <p:ph type="sldNum" sz="quarter" idx="10"/>
          </p:nvPr>
        </p:nvSpPr>
        <p:spPr/>
        <p:txBody>
          <a:bodyPr/>
          <a:lstStyle/>
          <a:p>
            <a:fld id="{D4325D4D-289E-48C1-B277-2BEB492A7D19}" type="slidenum">
              <a:rPr lang="en-US" smtClean="0"/>
              <a:pPr/>
              <a:t>5</a:t>
            </a:fld>
            <a:endParaRPr lang="en-US" dirty="0"/>
          </a:p>
        </p:txBody>
      </p:sp>
    </p:spTree>
    <p:extLst>
      <p:ext uri="{BB962C8B-B14F-4D97-AF65-F5344CB8AC3E}">
        <p14:creationId xmlns:p14="http://schemas.microsoft.com/office/powerpoint/2010/main" val="420582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B7E90-FA92-4AEF-AB4C-7F7980E6EFA2}"/>
              </a:ext>
            </a:extLst>
          </p:cNvPr>
          <p:cNvSpPr>
            <a:spLocks noGrp="1"/>
          </p:cNvSpPr>
          <p:nvPr>
            <p:ph type="title"/>
          </p:nvPr>
        </p:nvSpPr>
        <p:spPr/>
        <p:txBody>
          <a:bodyPr/>
          <a:lstStyle/>
          <a:p>
            <a:r>
              <a:rPr lang="en-US" dirty="0"/>
              <a:t>Structure of the U.S.-Affiliated Pacific Islands’ Central and Jurisdictional Registries</a:t>
            </a:r>
          </a:p>
        </p:txBody>
      </p:sp>
      <p:sp>
        <p:nvSpPr>
          <p:cNvPr id="4" name="Slide Number Placeholder 3">
            <a:extLst>
              <a:ext uri="{FF2B5EF4-FFF2-40B4-BE49-F238E27FC236}">
                <a16:creationId xmlns:a16="http://schemas.microsoft.com/office/drawing/2014/main" id="{D22C38EE-43B1-439C-96F7-DC94A87E00B3}"/>
              </a:ext>
            </a:extLst>
          </p:cNvPr>
          <p:cNvSpPr>
            <a:spLocks noGrp="1"/>
          </p:cNvSpPr>
          <p:nvPr>
            <p:ph type="sldNum" sz="quarter" idx="10"/>
          </p:nvPr>
        </p:nvSpPr>
        <p:spPr/>
        <p:txBody>
          <a:bodyPr/>
          <a:lstStyle/>
          <a:p>
            <a:fld id="{D4325D4D-289E-48C1-B277-2BEB492A7D19}" type="slidenum">
              <a:rPr lang="en-US" smtClean="0"/>
              <a:pPr/>
              <a:t>6</a:t>
            </a:fld>
            <a:endParaRPr lang="en-US" dirty="0"/>
          </a:p>
        </p:txBody>
      </p:sp>
      <p:pic>
        <p:nvPicPr>
          <p:cNvPr id="5" name="Content Placeholder 3">
            <a:extLst>
              <a:ext uri="{FF2B5EF4-FFF2-40B4-BE49-F238E27FC236}">
                <a16:creationId xmlns:a16="http://schemas.microsoft.com/office/drawing/2014/main" id="{3A003733-CD21-4784-BC81-2D4BA0C1E1C2}"/>
              </a:ext>
            </a:extLst>
          </p:cNvPr>
          <p:cNvPicPr>
            <a:picLocks noGrp="1"/>
          </p:cNvPicPr>
          <p:nvPr>
            <p:ph idx="1"/>
          </p:nvPr>
        </p:nvPicPr>
        <p:blipFill>
          <a:blip r:embed="rId2"/>
          <a:stretch>
            <a:fillRect/>
          </a:stretch>
        </p:blipFill>
        <p:spPr>
          <a:xfrm>
            <a:off x="1600200" y="1098741"/>
            <a:ext cx="6324600" cy="4044758"/>
          </a:xfrm>
          <a:prstGeom prst="rect">
            <a:avLst/>
          </a:prstGeom>
          <a:ln>
            <a:solidFill>
              <a:schemeClr val="tx1"/>
            </a:solidFill>
          </a:ln>
        </p:spPr>
      </p:pic>
    </p:spTree>
    <p:extLst>
      <p:ext uri="{BB962C8B-B14F-4D97-AF65-F5344CB8AC3E}">
        <p14:creationId xmlns:p14="http://schemas.microsoft.com/office/powerpoint/2010/main" val="2006900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4ADC4-929C-41CE-A890-FF5B36E6F4DF}"/>
              </a:ext>
            </a:extLst>
          </p:cNvPr>
          <p:cNvSpPr>
            <a:spLocks noGrp="1"/>
          </p:cNvSpPr>
          <p:nvPr>
            <p:ph type="title"/>
          </p:nvPr>
        </p:nvSpPr>
        <p:spPr/>
        <p:txBody>
          <a:bodyPr/>
          <a:lstStyle/>
          <a:p>
            <a:r>
              <a:rPr lang="en-US" dirty="0"/>
              <a:t>US-Affiliated Pacific Islands Registries’ Coverage Area</a:t>
            </a:r>
          </a:p>
        </p:txBody>
      </p:sp>
      <p:pic>
        <p:nvPicPr>
          <p:cNvPr id="4" name="Content Placeholder 3">
            <a:extLst>
              <a:ext uri="{FF2B5EF4-FFF2-40B4-BE49-F238E27FC236}">
                <a16:creationId xmlns:a16="http://schemas.microsoft.com/office/drawing/2014/main" id="{470A8718-A2B3-43C7-870D-9FA548BEFCA1}"/>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0" y="833628"/>
            <a:ext cx="5638800" cy="3962400"/>
          </a:xfrm>
          <a:prstGeom prst="rect">
            <a:avLst/>
          </a:prstGeom>
          <a:noFill/>
          <a:ln>
            <a:solidFill>
              <a:schemeClr val="tx1"/>
            </a:solidFill>
          </a:ln>
        </p:spPr>
      </p:pic>
      <p:sp>
        <p:nvSpPr>
          <p:cNvPr id="5" name="Slide Number Placeholder 4">
            <a:extLst>
              <a:ext uri="{FF2B5EF4-FFF2-40B4-BE49-F238E27FC236}">
                <a16:creationId xmlns:a16="http://schemas.microsoft.com/office/drawing/2014/main" id="{0AF48DF3-A4D3-4151-B18A-297671DDA1C2}"/>
              </a:ext>
            </a:extLst>
          </p:cNvPr>
          <p:cNvSpPr>
            <a:spLocks noGrp="1"/>
          </p:cNvSpPr>
          <p:nvPr>
            <p:ph type="sldNum" sz="quarter" idx="10"/>
          </p:nvPr>
        </p:nvSpPr>
        <p:spPr/>
        <p:txBody>
          <a:bodyPr/>
          <a:lstStyle/>
          <a:p>
            <a:fld id="{D4325D4D-289E-48C1-B277-2BEB492A7D19}" type="slidenum">
              <a:rPr lang="en-US" smtClean="0"/>
              <a:pPr/>
              <a:t>7</a:t>
            </a:fld>
            <a:endParaRPr lang="en-US" dirty="0"/>
          </a:p>
        </p:txBody>
      </p:sp>
    </p:spTree>
    <p:extLst>
      <p:ext uri="{BB962C8B-B14F-4D97-AF65-F5344CB8AC3E}">
        <p14:creationId xmlns:p14="http://schemas.microsoft.com/office/powerpoint/2010/main" val="398325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40836-5E4B-475D-B87A-500EAE68A645}"/>
              </a:ext>
            </a:extLst>
          </p:cNvPr>
          <p:cNvSpPr>
            <a:spLocks noGrp="1"/>
          </p:cNvSpPr>
          <p:nvPr>
            <p:ph type="title"/>
          </p:nvPr>
        </p:nvSpPr>
        <p:spPr/>
        <p:txBody>
          <a:bodyPr/>
          <a:lstStyle/>
          <a:p>
            <a:r>
              <a:rPr lang="en-US" dirty="0"/>
              <a:t>Age-standardized incidence (per 100,000) for the five major cancers of each sex in the U.S.-Affiliated Pacific Islands, </a:t>
            </a:r>
            <a:r>
              <a:rPr lang="en-US" sz="2400" dirty="0"/>
              <a:t>2007-2014</a:t>
            </a:r>
            <a:endParaRPr lang="en-US" dirty="0"/>
          </a:p>
        </p:txBody>
      </p:sp>
      <p:sp>
        <p:nvSpPr>
          <p:cNvPr id="4" name="Slide Number Placeholder 3">
            <a:extLst>
              <a:ext uri="{FF2B5EF4-FFF2-40B4-BE49-F238E27FC236}">
                <a16:creationId xmlns:a16="http://schemas.microsoft.com/office/drawing/2014/main" id="{7EC41CBE-2475-4FA1-AF12-1150421FBB2F}"/>
              </a:ext>
            </a:extLst>
          </p:cNvPr>
          <p:cNvSpPr>
            <a:spLocks noGrp="1"/>
          </p:cNvSpPr>
          <p:nvPr>
            <p:ph type="sldNum" sz="quarter" idx="10"/>
          </p:nvPr>
        </p:nvSpPr>
        <p:spPr/>
        <p:txBody>
          <a:bodyPr/>
          <a:lstStyle/>
          <a:p>
            <a:fld id="{D4325D4D-289E-48C1-B277-2BEB492A7D19}" type="slidenum">
              <a:rPr lang="en-US" smtClean="0"/>
              <a:pPr/>
              <a:t>8</a:t>
            </a:fld>
            <a:endParaRPr lang="en-US" dirty="0"/>
          </a:p>
        </p:txBody>
      </p:sp>
      <p:graphicFrame>
        <p:nvGraphicFramePr>
          <p:cNvPr id="5" name="Content Placeholder 3">
            <a:extLst>
              <a:ext uri="{FF2B5EF4-FFF2-40B4-BE49-F238E27FC236}">
                <a16:creationId xmlns:a16="http://schemas.microsoft.com/office/drawing/2014/main" id="{6A6323CD-9B31-4C7F-A080-37F74C8295C5}"/>
              </a:ext>
            </a:extLst>
          </p:cNvPr>
          <p:cNvGraphicFramePr>
            <a:graphicFrameLocks noGrp="1"/>
          </p:cNvGraphicFramePr>
          <p:nvPr>
            <p:ph idx="1"/>
          </p:nvPr>
        </p:nvGraphicFramePr>
        <p:xfrm>
          <a:off x="457200" y="1389063"/>
          <a:ext cx="8229600" cy="32051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29733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57B84-4556-4DB3-B6EF-E92C2480ED8D}"/>
              </a:ext>
            </a:extLst>
          </p:cNvPr>
          <p:cNvSpPr>
            <a:spLocks noGrp="1"/>
          </p:cNvSpPr>
          <p:nvPr>
            <p:ph type="title"/>
          </p:nvPr>
        </p:nvSpPr>
        <p:spPr/>
        <p:txBody>
          <a:bodyPr/>
          <a:lstStyle/>
          <a:p>
            <a:r>
              <a:rPr lang="en-US" dirty="0"/>
              <a:t>Need for Costing</a:t>
            </a:r>
          </a:p>
        </p:txBody>
      </p:sp>
      <p:sp>
        <p:nvSpPr>
          <p:cNvPr id="4" name="Slide Number Placeholder 3">
            <a:extLst>
              <a:ext uri="{FF2B5EF4-FFF2-40B4-BE49-F238E27FC236}">
                <a16:creationId xmlns:a16="http://schemas.microsoft.com/office/drawing/2014/main" id="{8E8C3868-AE09-4524-9618-7C138FEEC800}"/>
              </a:ext>
            </a:extLst>
          </p:cNvPr>
          <p:cNvSpPr>
            <a:spLocks noGrp="1"/>
          </p:cNvSpPr>
          <p:nvPr>
            <p:ph type="sldNum" sz="quarter" idx="10"/>
          </p:nvPr>
        </p:nvSpPr>
        <p:spPr/>
        <p:txBody>
          <a:bodyPr/>
          <a:lstStyle/>
          <a:p>
            <a:fld id="{D4325D4D-289E-48C1-B277-2BEB492A7D19}" type="slidenum">
              <a:rPr lang="en-US" smtClean="0"/>
              <a:pPr/>
              <a:t>9</a:t>
            </a:fld>
            <a:endParaRPr lang="en-US" dirty="0"/>
          </a:p>
        </p:txBody>
      </p:sp>
      <p:graphicFrame>
        <p:nvGraphicFramePr>
          <p:cNvPr id="10" name="Diagram 9">
            <a:extLst>
              <a:ext uri="{FF2B5EF4-FFF2-40B4-BE49-F238E27FC236}">
                <a16:creationId xmlns:a16="http://schemas.microsoft.com/office/drawing/2014/main" id="{9F97C1F5-9C06-405E-9ADC-B05DA35F480C}"/>
              </a:ext>
            </a:extLst>
          </p:cNvPr>
          <p:cNvGraphicFramePr/>
          <p:nvPr>
            <p:extLst>
              <p:ext uri="{D42A27DB-BD31-4B8C-83A1-F6EECF244321}">
                <p14:modId xmlns:p14="http://schemas.microsoft.com/office/powerpoint/2010/main" val="1254589781"/>
              </p:ext>
            </p:extLst>
          </p:nvPr>
        </p:nvGraphicFramePr>
        <p:xfrm>
          <a:off x="1524000" y="53975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6448057"/>
      </p:ext>
    </p:extLst>
  </p:cSld>
  <p:clrMapOvr>
    <a:masterClrMapping/>
  </p:clrMapOvr>
</p:sld>
</file>

<file path=ppt/theme/theme1.xml><?xml version="1.0" encoding="utf-8"?>
<a:theme xmlns:a="http://schemas.openxmlformats.org/drawingml/2006/main" name="RTI Corporate (White)">
  <a:themeElements>
    <a:clrScheme name="RTI Theme Colors">
      <a:dk1>
        <a:srgbClr val="000000"/>
      </a:dk1>
      <a:lt1>
        <a:srgbClr val="FFFFFF"/>
      </a:lt1>
      <a:dk2>
        <a:srgbClr val="000000"/>
      </a:dk2>
      <a:lt2>
        <a:srgbClr val="808080"/>
      </a:lt2>
      <a:accent1>
        <a:srgbClr val="085295"/>
      </a:accent1>
      <a:accent2>
        <a:srgbClr val="D06F1A"/>
      </a:accent2>
      <a:accent3>
        <a:srgbClr val="B1953A"/>
      </a:accent3>
      <a:accent4>
        <a:srgbClr val="FFC525"/>
      </a:accent4>
      <a:accent5>
        <a:srgbClr val="5D9732"/>
      </a:accent5>
      <a:accent6>
        <a:srgbClr val="4F2683"/>
      </a:accent6>
      <a:hlink>
        <a:srgbClr val="0045C7"/>
      </a:hlink>
      <a:folHlink>
        <a:srgbClr val="5D6EC9"/>
      </a:folHlink>
    </a:clrScheme>
    <a:fontScheme name="Custom Design">
      <a:majorFont>
        <a:latin typeface="Arial Narrow"/>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ヒラギノ角ゴ Pro W3" pitchFamily="1" charset="-128"/>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4" id="{E5EDE7A1-D542-46F5-B57C-6B212D86EC61}" vid="{AC4D37BC-3A33-48C4-AB09-A7FA86217C6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2015_RTI_Widescreen_Template (2)</Template>
  <TotalTime>1707</TotalTime>
  <Words>1397</Words>
  <Application>Microsoft Office PowerPoint</Application>
  <PresentationFormat>On-screen Show (16:9)</PresentationFormat>
  <Paragraphs>379</Paragraphs>
  <Slides>31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Arial</vt:lpstr>
      <vt:lpstr>Arial Narrow</vt:lpstr>
      <vt:lpstr>Calibri</vt:lpstr>
      <vt:lpstr>Lucida Calligraphy</vt:lpstr>
      <vt:lpstr>Wingdings</vt:lpstr>
      <vt:lpstr>RTI Corporate (White)</vt:lpstr>
      <vt:lpstr>Costs and Resources used by Population-Based Cancer Registries in the U.S.-Affiliated Pacific Islands</vt:lpstr>
      <vt:lpstr>Contributors</vt:lpstr>
      <vt:lpstr>Outline</vt:lpstr>
      <vt:lpstr>Background &amp; Motivation</vt:lpstr>
      <vt:lpstr>Background</vt:lpstr>
      <vt:lpstr>Structure of the U.S.-Affiliated Pacific Islands’ Central and Jurisdictional Registries</vt:lpstr>
      <vt:lpstr>US-Affiliated Pacific Islands Registries’ Coverage Area</vt:lpstr>
      <vt:lpstr>Age-standardized incidence (per 100,000) for the five major cancers of each sex in the U.S.-Affiliated Pacific Islands, 2007-2014</vt:lpstr>
      <vt:lpstr>Need for Costing</vt:lpstr>
      <vt:lpstr>U.S. NPCR Registries’ Cost per case by case volume</vt:lpstr>
      <vt:lpstr>Project Objectives</vt:lpstr>
      <vt:lpstr>Methods</vt:lpstr>
      <vt:lpstr>Methods</vt:lpstr>
      <vt:lpstr>IntRegCosting Tool</vt:lpstr>
      <vt:lpstr>Data entry modules</vt:lpstr>
      <vt:lpstr>Timeframe</vt:lpstr>
      <vt:lpstr>Cost-allocation to cancer registry activities</vt:lpstr>
      <vt:lpstr>Costing Tool Outputs</vt:lpstr>
      <vt:lpstr>Results</vt:lpstr>
      <vt:lpstr>Characteristics of the U.S.-Affiliated Pacific Islands PBCR</vt:lpstr>
      <vt:lpstr>U.S.-Affiliated Pacific Islands Registries’ Resources by Source</vt:lpstr>
      <vt:lpstr>Resources by Budget Category</vt:lpstr>
      <vt:lpstr>Distribution of Resources by Cancer Registry Activity</vt:lpstr>
      <vt:lpstr>Cost per Case &amp; Cost per Inhabitant</vt:lpstr>
      <vt:lpstr>Key Findings</vt:lpstr>
      <vt:lpstr>Potential Factors Affecting Registries’ Operations</vt:lpstr>
      <vt:lpstr>Conclusions</vt:lpstr>
      <vt:lpstr>Policy Implications</vt:lpstr>
      <vt:lpstr>Project Limitations &amp; Strengths</vt:lpstr>
      <vt:lpstr>PowerPoint Presentation</vt:lpstr>
      <vt:lpstr>More Information</vt:lpstr>
    </vt:vector>
  </TitlesOfParts>
  <Company>RTI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Read, Zachary</dc:creator>
  <cp:lastModifiedBy>Edwards, Patrick</cp:lastModifiedBy>
  <cp:revision>39</cp:revision>
  <dcterms:created xsi:type="dcterms:W3CDTF">2019-05-23T17:51:34Z</dcterms:created>
  <dcterms:modified xsi:type="dcterms:W3CDTF">2019-06-13T19:08:40Z</dcterms:modified>
</cp:coreProperties>
</file>