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0.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1"/>
  </p:notesMasterIdLst>
  <p:handoutMasterIdLst>
    <p:handoutMasterId r:id="rId22"/>
  </p:handoutMasterIdLst>
  <p:sldIdLst>
    <p:sldId id="256" r:id="rId5"/>
    <p:sldId id="306" r:id="rId6"/>
    <p:sldId id="304" r:id="rId7"/>
    <p:sldId id="265" r:id="rId8"/>
    <p:sldId id="266" r:id="rId9"/>
    <p:sldId id="307" r:id="rId10"/>
    <p:sldId id="309" r:id="rId11"/>
    <p:sldId id="288" r:id="rId12"/>
    <p:sldId id="296" r:id="rId13"/>
    <p:sldId id="300" r:id="rId14"/>
    <p:sldId id="301" r:id="rId15"/>
    <p:sldId id="291" r:id="rId16"/>
    <p:sldId id="292" r:id="rId17"/>
    <p:sldId id="279" r:id="rId18"/>
    <p:sldId id="305"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1008" autoAdjust="0"/>
  </p:normalViewPr>
  <p:slideViewPr>
    <p:cSldViewPr snapToGrid="0">
      <p:cViewPr varScale="1">
        <p:scale>
          <a:sx n="79" d="100"/>
          <a:sy n="79" d="100"/>
        </p:scale>
        <p:origin x="1272" y="4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2424"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huang\Documents\Cancer%20and%20Suicide%20Risk%20Project\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bhuang\Documents\Cancer%20and%20Suicide%20Risk%20Project\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bhuang\Documents\Cancer%20and%20Suicide%20Risk%20Project\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bhuang\Documents\Cancer%20and%20Suicide%20Risk%20Project\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bhuang\Documents\Cancer%20and%20Suicide%20Risk%20Project\Data.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Incidence </a:t>
            </a:r>
            <a:r>
              <a:rPr lang="en-US" baseline="0"/>
              <a:t>of Suicide in Depressed/Non-depressed/Unknown Patients</a:t>
            </a:r>
            <a:endParaRPr lang="en-US"/>
          </a:p>
        </c:rich>
      </c:tx>
      <c:layout>
        <c:manualLayout>
          <c:xMode val="edge"/>
          <c:yMode val="edge"/>
          <c:x val="0.14521402714568934"/>
          <c:y val="2.038735983690112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multiLvlStrRef>
              <c:f>'Bivariate Analysis'!$J$2:$K$7</c:f>
              <c:multiLvlStrCache>
                <c:ptCount val="6"/>
                <c:lvl>
                  <c:pt idx="0">
                    <c:v>No</c:v>
                  </c:pt>
                  <c:pt idx="1">
                    <c:v>Yes</c:v>
                  </c:pt>
                  <c:pt idx="2">
                    <c:v>Unknown</c:v>
                  </c:pt>
                  <c:pt idx="3">
                    <c:v>No</c:v>
                  </c:pt>
                  <c:pt idx="4">
                    <c:v>Yes</c:v>
                  </c:pt>
                  <c:pt idx="5">
                    <c:v>Unknown</c:v>
                  </c:pt>
                </c:lvl>
                <c:lvl>
                  <c:pt idx="0">
                    <c:v>Claims Linked KCR</c:v>
                  </c:pt>
                  <c:pt idx="3">
                    <c:v>SEER*KCR Medicare Only</c:v>
                  </c:pt>
                </c:lvl>
              </c:multiLvlStrCache>
            </c:multiLvlStrRef>
          </c:cat>
          <c:val>
            <c:numRef>
              <c:f>'Bivariate Analysis'!$L$2:$L$7</c:f>
              <c:numCache>
                <c:formatCode>General</c:formatCode>
                <c:ptCount val="6"/>
                <c:pt idx="0">
                  <c:v>11.908931698774081</c:v>
                </c:pt>
                <c:pt idx="1">
                  <c:v>20.876826722338201</c:v>
                </c:pt>
                <c:pt idx="2">
                  <c:v>11.754068716094032</c:v>
                </c:pt>
                <c:pt idx="3">
                  <c:v>14.246298667339909</c:v>
                </c:pt>
                <c:pt idx="4">
                  <c:v>22.960084775697631</c:v>
                </c:pt>
                <c:pt idx="5">
                  <c:v>10.017172295363482</c:v>
                </c:pt>
              </c:numCache>
            </c:numRef>
          </c:val>
          <c:extLst>
            <c:ext xmlns:c16="http://schemas.microsoft.com/office/drawing/2014/chart" uri="{C3380CC4-5D6E-409C-BE32-E72D297353CC}">
              <c16:uniqueId val="{00000000-A7DA-4070-8CA5-F17AD91ADD9C}"/>
            </c:ext>
          </c:extLst>
        </c:ser>
        <c:dLbls>
          <c:showLegendKey val="0"/>
          <c:showVal val="0"/>
          <c:showCatName val="0"/>
          <c:showSerName val="0"/>
          <c:showPercent val="0"/>
          <c:showBubbleSize val="0"/>
        </c:dLbls>
        <c:gapWidth val="219"/>
        <c:overlap val="-27"/>
        <c:axId val="467093696"/>
        <c:axId val="467090416"/>
      </c:barChart>
      <c:catAx>
        <c:axId val="46709369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Depression</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090416"/>
        <c:crosses val="autoZero"/>
        <c:auto val="1"/>
        <c:lblAlgn val="ctr"/>
        <c:lblOffset val="100"/>
        <c:noMultiLvlLbl val="0"/>
      </c:catAx>
      <c:valAx>
        <c:axId val="467090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Suicides</a:t>
                </a:r>
                <a:r>
                  <a:rPr lang="en-US" baseline="0"/>
                  <a:t> per 10,000 Patients</a:t>
                </a:r>
                <a:endParaRPr 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6709369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Incidence of Suicide in White</a:t>
            </a:r>
            <a:r>
              <a:rPr lang="en-US" baseline="0"/>
              <a:t>/Black Patients</a:t>
            </a:r>
            <a:r>
              <a:rPr lang="en-US"/>
              <a:t>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multiLvlStrRef>
              <c:f>'Bivariate Analysis'!$J$15:$K$18</c:f>
              <c:multiLvlStrCache>
                <c:ptCount val="4"/>
                <c:lvl>
                  <c:pt idx="0">
                    <c:v>White</c:v>
                  </c:pt>
                  <c:pt idx="1">
                    <c:v>Black</c:v>
                  </c:pt>
                  <c:pt idx="2">
                    <c:v>White</c:v>
                  </c:pt>
                  <c:pt idx="3">
                    <c:v>Black</c:v>
                  </c:pt>
                </c:lvl>
                <c:lvl>
                  <c:pt idx="0">
                    <c:v>Claims Linked</c:v>
                  </c:pt>
                  <c:pt idx="2">
                    <c:v>SEER*KCR Medicare Only</c:v>
                  </c:pt>
                </c:lvl>
              </c:multiLvlStrCache>
            </c:multiLvlStrRef>
          </c:cat>
          <c:val>
            <c:numRef>
              <c:f>'Bivariate Analysis'!$L$15:$L$18</c:f>
              <c:numCache>
                <c:formatCode>General</c:formatCode>
                <c:ptCount val="4"/>
                <c:pt idx="0">
                  <c:v>12.733961272587621</c:v>
                </c:pt>
                <c:pt idx="1">
                  <c:v>5.5694792536897797</c:v>
                </c:pt>
                <c:pt idx="2">
                  <c:v>15.013313693275167</c:v>
                </c:pt>
                <c:pt idx="3">
                  <c:v>0</c:v>
                </c:pt>
              </c:numCache>
            </c:numRef>
          </c:val>
          <c:extLst>
            <c:ext xmlns:c16="http://schemas.microsoft.com/office/drawing/2014/chart" uri="{C3380CC4-5D6E-409C-BE32-E72D297353CC}">
              <c16:uniqueId val="{00000000-680F-4407-93F0-7E7D3242405C}"/>
            </c:ext>
          </c:extLst>
        </c:ser>
        <c:dLbls>
          <c:showLegendKey val="0"/>
          <c:showVal val="0"/>
          <c:showCatName val="0"/>
          <c:showSerName val="0"/>
          <c:showPercent val="0"/>
          <c:showBubbleSize val="0"/>
        </c:dLbls>
        <c:gapWidth val="219"/>
        <c:overlap val="-27"/>
        <c:axId val="643947800"/>
        <c:axId val="643949112"/>
      </c:barChart>
      <c:catAx>
        <c:axId val="643947800"/>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Race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3949112"/>
        <c:crosses val="autoZero"/>
        <c:auto val="1"/>
        <c:lblAlgn val="ctr"/>
        <c:lblOffset val="100"/>
        <c:noMultiLvlLbl val="0"/>
      </c:catAx>
      <c:valAx>
        <c:axId val="6439491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Suicides per 10,000 Patients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39478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dirty="0"/>
              <a:t>Incidence of Suicide</a:t>
            </a:r>
            <a:r>
              <a:rPr lang="en-US" baseline="0" dirty="0"/>
              <a:t> in Male/Female Patients</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cat>
            <c:multiLvlStrRef>
              <c:f>'Bivariate Analysis'!$J$9:$K$12</c:f>
              <c:multiLvlStrCache>
                <c:ptCount val="4"/>
                <c:lvl>
                  <c:pt idx="0">
                    <c:v>Male</c:v>
                  </c:pt>
                  <c:pt idx="1">
                    <c:v>Female</c:v>
                  </c:pt>
                  <c:pt idx="2">
                    <c:v>Male</c:v>
                  </c:pt>
                  <c:pt idx="3">
                    <c:v>Female</c:v>
                  </c:pt>
                </c:lvl>
                <c:lvl>
                  <c:pt idx="0">
                    <c:v>Claims Linked</c:v>
                  </c:pt>
                  <c:pt idx="2">
                    <c:v>SEER*KCR Medicare Only</c:v>
                  </c:pt>
                </c:lvl>
              </c:multiLvlStrCache>
            </c:multiLvlStrRef>
          </c:cat>
          <c:val>
            <c:numRef>
              <c:f>'Bivariate Analysis'!$L$9:$L$12</c:f>
              <c:numCache>
                <c:formatCode>General</c:formatCode>
                <c:ptCount val="4"/>
                <c:pt idx="0">
                  <c:v>19.839122750063126</c:v>
                </c:pt>
                <c:pt idx="1">
                  <c:v>3.9460184673664274</c:v>
                </c:pt>
                <c:pt idx="2">
                  <c:v>24.175027196905596</c:v>
                </c:pt>
                <c:pt idx="3">
                  <c:v>1.7790428749332858</c:v>
                </c:pt>
              </c:numCache>
            </c:numRef>
          </c:val>
          <c:extLst>
            <c:ext xmlns:c16="http://schemas.microsoft.com/office/drawing/2014/chart" uri="{C3380CC4-5D6E-409C-BE32-E72D297353CC}">
              <c16:uniqueId val="{00000000-1C8B-4720-90D7-BEFE71068EC9}"/>
            </c:ext>
          </c:extLst>
        </c:ser>
        <c:dLbls>
          <c:showLegendKey val="0"/>
          <c:showVal val="0"/>
          <c:showCatName val="0"/>
          <c:showSerName val="0"/>
          <c:showPercent val="0"/>
          <c:showBubbleSize val="0"/>
        </c:dLbls>
        <c:gapWidth val="219"/>
        <c:overlap val="-27"/>
        <c:axId val="574929376"/>
        <c:axId val="574922816"/>
      </c:barChart>
      <c:catAx>
        <c:axId val="574929376"/>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Gender</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4922816"/>
        <c:crosses val="autoZero"/>
        <c:auto val="1"/>
        <c:lblAlgn val="ctr"/>
        <c:lblOffset val="100"/>
        <c:noMultiLvlLbl val="0"/>
      </c:catAx>
      <c:valAx>
        <c:axId val="5749228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Suicides per 10,000 Patients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749293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b="1" dirty="0"/>
              <a:t>Median Survival Time based on Cancer Site</a:t>
            </a:r>
          </a:p>
        </c:rich>
      </c:tx>
      <c:overlay val="0"/>
      <c:spPr>
        <a:noFill/>
        <a:ln>
          <a:noFill/>
        </a:ln>
        <a:effectLst/>
      </c:spPr>
      <c:txPr>
        <a:bodyPr rot="0" spcFirstLastPara="1" vertOverflow="ellipsis" vert="horz" wrap="square" anchor="ctr" anchorCtr="1"/>
        <a:lstStyle/>
        <a:p>
          <a:pPr>
            <a:defRPr sz="144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tx>
            <c:strRef>
              <c:f>'Median SurvivalTimeAfterDi (2)'!$G$1</c:f>
              <c:strCache>
                <c:ptCount val="1"/>
                <c:pt idx="0">
                  <c:v>Claims Linked</c:v>
                </c:pt>
              </c:strCache>
            </c:strRef>
          </c:tx>
          <c:spPr>
            <a:solidFill>
              <a:schemeClr val="accent1"/>
            </a:solidFill>
            <a:ln>
              <a:noFill/>
            </a:ln>
            <a:effectLst/>
          </c:spPr>
          <c:invertIfNegative val="0"/>
          <c:cat>
            <c:strRef>
              <c:f>'Median SurvivalTimeAfterDi (2)'!$F$2:$F$8</c:f>
              <c:strCache>
                <c:ptCount val="7"/>
                <c:pt idx="0">
                  <c:v>Lung</c:v>
                </c:pt>
                <c:pt idx="2">
                  <c:v>Breast</c:v>
                </c:pt>
                <c:pt idx="4">
                  <c:v>Colorectal</c:v>
                </c:pt>
                <c:pt idx="6">
                  <c:v>Prostate</c:v>
                </c:pt>
              </c:strCache>
            </c:strRef>
          </c:cat>
          <c:val>
            <c:numRef>
              <c:f>'Median SurvivalTimeAfterDi (2)'!$G$2:$G$8</c:f>
              <c:numCache>
                <c:formatCode>General</c:formatCode>
                <c:ptCount val="7"/>
                <c:pt idx="0" formatCode="0.000">
                  <c:v>4</c:v>
                </c:pt>
                <c:pt idx="2" formatCode="0.000">
                  <c:v>27.416667</c:v>
                </c:pt>
                <c:pt idx="4" formatCode="0.000">
                  <c:v>18.7</c:v>
                </c:pt>
                <c:pt idx="6" formatCode="0.000">
                  <c:v>27</c:v>
                </c:pt>
              </c:numCache>
            </c:numRef>
          </c:val>
          <c:extLst>
            <c:ext xmlns:c16="http://schemas.microsoft.com/office/drawing/2014/chart" uri="{C3380CC4-5D6E-409C-BE32-E72D297353CC}">
              <c16:uniqueId val="{00000000-175A-4EC5-9214-6E10F9217482}"/>
            </c:ext>
          </c:extLst>
        </c:ser>
        <c:ser>
          <c:idx val="1"/>
          <c:order val="1"/>
          <c:tx>
            <c:strRef>
              <c:f>'Median SurvivalTimeAfterDi (2)'!$H$1</c:f>
              <c:strCache>
                <c:ptCount val="1"/>
                <c:pt idx="0">
                  <c:v>KCR Medicare Only</c:v>
                </c:pt>
              </c:strCache>
            </c:strRef>
          </c:tx>
          <c:spPr>
            <a:solidFill>
              <a:schemeClr val="accent2"/>
            </a:solidFill>
            <a:ln>
              <a:noFill/>
            </a:ln>
            <a:effectLst/>
          </c:spPr>
          <c:invertIfNegative val="0"/>
          <c:cat>
            <c:strRef>
              <c:f>'Median SurvivalTimeAfterDi (2)'!$F$2:$F$8</c:f>
              <c:strCache>
                <c:ptCount val="7"/>
                <c:pt idx="0">
                  <c:v>Lung</c:v>
                </c:pt>
                <c:pt idx="2">
                  <c:v>Breast</c:v>
                </c:pt>
                <c:pt idx="4">
                  <c:v>Colorectal</c:v>
                </c:pt>
                <c:pt idx="6">
                  <c:v>Prostate</c:v>
                </c:pt>
              </c:strCache>
            </c:strRef>
          </c:cat>
          <c:val>
            <c:numRef>
              <c:f>'Median SurvivalTimeAfterDi (2)'!$H$2:$H$8</c:f>
              <c:numCache>
                <c:formatCode>General</c:formatCode>
                <c:ptCount val="7"/>
                <c:pt idx="0" formatCode="0.000">
                  <c:v>8.716666</c:v>
                </c:pt>
                <c:pt idx="2" formatCode="0.000">
                  <c:v>39.5</c:v>
                </c:pt>
                <c:pt idx="4" formatCode="0.000">
                  <c:v>38.933329999999998</c:v>
                </c:pt>
                <c:pt idx="6" formatCode="0.000">
                  <c:v>54.45</c:v>
                </c:pt>
              </c:numCache>
            </c:numRef>
          </c:val>
          <c:extLst>
            <c:ext xmlns:c16="http://schemas.microsoft.com/office/drawing/2014/chart" uri="{C3380CC4-5D6E-409C-BE32-E72D297353CC}">
              <c16:uniqueId val="{00000001-175A-4EC5-9214-6E10F9217482}"/>
            </c:ext>
          </c:extLst>
        </c:ser>
        <c:dLbls>
          <c:showLegendKey val="0"/>
          <c:showVal val="0"/>
          <c:showCatName val="0"/>
          <c:showSerName val="0"/>
          <c:showPercent val="0"/>
          <c:showBubbleSize val="0"/>
        </c:dLbls>
        <c:gapWidth val="182"/>
        <c:axId val="643971088"/>
        <c:axId val="643976008"/>
      </c:barChart>
      <c:catAx>
        <c:axId val="643971088"/>
        <c:scaling>
          <c:orientation val="minMax"/>
        </c:scaling>
        <c:delete val="0"/>
        <c:axPos val="l"/>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t>Type of Cancer Site</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43976008"/>
        <c:crosses val="autoZero"/>
        <c:auto val="1"/>
        <c:lblAlgn val="ctr"/>
        <c:lblOffset val="100"/>
        <c:noMultiLvlLbl val="0"/>
      </c:catAx>
      <c:valAx>
        <c:axId val="64397600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b="1" dirty="0"/>
                  <a:t>Months following Diagnosis</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43971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b="1" dirty="0"/>
              <a:t>Median Survival Time based on Education Level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tx>
            <c:strRef>
              <c:f>'Median SurvivalTimeAfterDi (2)'!$G$15</c:f>
              <c:strCache>
                <c:ptCount val="1"/>
                <c:pt idx="0">
                  <c:v>Claims Linked</c:v>
                </c:pt>
              </c:strCache>
            </c:strRef>
          </c:tx>
          <c:spPr>
            <a:solidFill>
              <a:schemeClr val="accent1"/>
            </a:solidFill>
            <a:ln>
              <a:noFill/>
            </a:ln>
            <a:effectLst/>
          </c:spPr>
          <c:invertIfNegative val="0"/>
          <c:cat>
            <c:strRef>
              <c:f>'Median SurvivalTimeAfterDi (2)'!$F$16:$F$20</c:f>
              <c:strCache>
                <c:ptCount val="5"/>
                <c:pt idx="0">
                  <c:v>Low</c:v>
                </c:pt>
                <c:pt idx="2">
                  <c:v>Moderate</c:v>
                </c:pt>
                <c:pt idx="4">
                  <c:v>High</c:v>
                </c:pt>
              </c:strCache>
            </c:strRef>
          </c:cat>
          <c:val>
            <c:numRef>
              <c:f>'Median SurvivalTimeAfterDi (2)'!$G$16:$G$20</c:f>
              <c:numCache>
                <c:formatCode>General</c:formatCode>
                <c:ptCount val="5"/>
                <c:pt idx="0" formatCode="0.000">
                  <c:v>17.899999999999999</c:v>
                </c:pt>
                <c:pt idx="2" formatCode="0.000">
                  <c:v>20.266666000000001</c:v>
                </c:pt>
                <c:pt idx="4" formatCode="0.000">
                  <c:v>25.3666667</c:v>
                </c:pt>
              </c:numCache>
            </c:numRef>
          </c:val>
          <c:extLst>
            <c:ext xmlns:c16="http://schemas.microsoft.com/office/drawing/2014/chart" uri="{C3380CC4-5D6E-409C-BE32-E72D297353CC}">
              <c16:uniqueId val="{00000000-3A01-4F24-A322-AE8D40BBA0FD}"/>
            </c:ext>
          </c:extLst>
        </c:ser>
        <c:ser>
          <c:idx val="1"/>
          <c:order val="1"/>
          <c:tx>
            <c:strRef>
              <c:f>'Median SurvivalTimeAfterDi (2)'!$H$15</c:f>
              <c:strCache>
                <c:ptCount val="1"/>
                <c:pt idx="0">
                  <c:v>KCR Medicare Only</c:v>
                </c:pt>
              </c:strCache>
            </c:strRef>
          </c:tx>
          <c:spPr>
            <a:solidFill>
              <a:schemeClr val="accent2"/>
            </a:solidFill>
            <a:ln>
              <a:noFill/>
            </a:ln>
            <a:effectLst/>
          </c:spPr>
          <c:invertIfNegative val="0"/>
          <c:cat>
            <c:strRef>
              <c:f>'Median SurvivalTimeAfterDi (2)'!$F$16:$F$20</c:f>
              <c:strCache>
                <c:ptCount val="5"/>
                <c:pt idx="0">
                  <c:v>Low</c:v>
                </c:pt>
                <c:pt idx="2">
                  <c:v>Moderate</c:v>
                </c:pt>
                <c:pt idx="4">
                  <c:v>High</c:v>
                </c:pt>
              </c:strCache>
            </c:strRef>
          </c:cat>
          <c:val>
            <c:numRef>
              <c:f>'Median SurvivalTimeAfterDi (2)'!$H$16:$H$20</c:f>
              <c:numCache>
                <c:formatCode>General</c:formatCode>
                <c:ptCount val="5"/>
                <c:pt idx="0" formatCode="0.000">
                  <c:v>27.5</c:v>
                </c:pt>
                <c:pt idx="2" formatCode="0.000">
                  <c:v>30.633330000000001</c:v>
                </c:pt>
                <c:pt idx="4" formatCode="0.000">
                  <c:v>53.766660000000002</c:v>
                </c:pt>
              </c:numCache>
            </c:numRef>
          </c:val>
          <c:extLst>
            <c:ext xmlns:c16="http://schemas.microsoft.com/office/drawing/2014/chart" uri="{C3380CC4-5D6E-409C-BE32-E72D297353CC}">
              <c16:uniqueId val="{00000001-3A01-4F24-A322-AE8D40BBA0FD}"/>
            </c:ext>
          </c:extLst>
        </c:ser>
        <c:dLbls>
          <c:showLegendKey val="0"/>
          <c:showVal val="0"/>
          <c:showCatName val="0"/>
          <c:showSerName val="0"/>
          <c:showPercent val="0"/>
          <c:showBubbleSize val="0"/>
        </c:dLbls>
        <c:gapWidth val="182"/>
        <c:axId val="673162072"/>
        <c:axId val="673162728"/>
      </c:barChart>
      <c:catAx>
        <c:axId val="673162072"/>
        <c:scaling>
          <c:orientation val="minMax"/>
        </c:scaling>
        <c:delete val="0"/>
        <c:axPos val="l"/>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100" b="1" dirty="0"/>
                  <a:t>Education Level</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73162728"/>
        <c:crosses val="autoZero"/>
        <c:auto val="1"/>
        <c:lblAlgn val="ctr"/>
        <c:lblOffset val="100"/>
        <c:noMultiLvlLbl val="0"/>
      </c:catAx>
      <c:valAx>
        <c:axId val="673162728"/>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b="1" dirty="0"/>
                  <a:t>Months following Diagnosis</a:t>
                </a:r>
              </a:p>
            </c:rich>
          </c:tx>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731620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6F666D-E0C2-435B-BAA8-9287F9E5D38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9FEBCAF-CB3F-4928-91AA-D61472F880C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F1077DB-935E-4A0A-947A-D283B9F9F452}" type="datetimeFigureOut">
              <a:rPr lang="en-US" smtClean="0"/>
              <a:t>6/11/2019</a:t>
            </a:fld>
            <a:endParaRPr lang="en-US" dirty="0"/>
          </a:p>
        </p:txBody>
      </p:sp>
      <p:sp>
        <p:nvSpPr>
          <p:cNvPr id="4" name="Footer Placeholder 3">
            <a:extLst>
              <a:ext uri="{FF2B5EF4-FFF2-40B4-BE49-F238E27FC236}">
                <a16:creationId xmlns:a16="http://schemas.microsoft.com/office/drawing/2014/main" id="{69256698-63C6-4CCC-81CB-EA5604C30F1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2467FDA-05D7-4760-A373-5D6AEAAF427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2C0B10-7CAE-41E4-AB02-7E8B1FF2B898}" type="slidenum">
              <a:rPr lang="en-US" smtClean="0"/>
              <a:t>‹#›</a:t>
            </a:fld>
            <a:endParaRPr lang="en-US" dirty="0"/>
          </a:p>
        </p:txBody>
      </p:sp>
    </p:spTree>
    <p:extLst>
      <p:ext uri="{BB962C8B-B14F-4D97-AF65-F5344CB8AC3E}">
        <p14:creationId xmlns:p14="http://schemas.microsoft.com/office/powerpoint/2010/main" val="3687537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EDBDA2-4480-4D82-8886-1B64A7ECBBAC}" type="datetimeFigureOut">
              <a:rPr lang="en-US" noProof="0" smtClean="0"/>
              <a:t>6/11/2019</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DDBACE-0F8F-43FD-98F0-DEE13552DADA}" type="slidenum">
              <a:rPr lang="en-US" noProof="0" smtClean="0"/>
              <a:t>‹#›</a:t>
            </a:fld>
            <a:endParaRPr lang="en-US" noProof="0" dirty="0"/>
          </a:p>
        </p:txBody>
      </p:sp>
    </p:spTree>
    <p:extLst>
      <p:ext uri="{BB962C8B-B14F-4D97-AF65-F5344CB8AC3E}">
        <p14:creationId xmlns:p14="http://schemas.microsoft.com/office/powerpoint/2010/main" val="1455722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Hi, my name is Thomas. Thank you for coming to my talk today. I am here today to discuss the suicide in cancer patients, and more specifically, the importance of identifying possible predictors of suicide risk in the cancer populations.</a:t>
            </a:r>
          </a:p>
        </p:txBody>
      </p:sp>
      <p:sp>
        <p:nvSpPr>
          <p:cNvPr id="4" name="Slide Number Placeholder 3"/>
          <p:cNvSpPr>
            <a:spLocks noGrp="1"/>
          </p:cNvSpPr>
          <p:nvPr>
            <p:ph type="sldNum" sz="quarter" idx="5"/>
          </p:nvPr>
        </p:nvSpPr>
        <p:spPr/>
        <p:txBody>
          <a:bodyPr/>
          <a:lstStyle/>
          <a:p>
            <a:fld id="{EFDDBACE-0F8F-43FD-98F0-DEE13552DADA}" type="slidenum">
              <a:rPr lang="en-US" noProof="0" smtClean="0"/>
              <a:t>1</a:t>
            </a:fld>
            <a:endParaRPr lang="en-US" noProof="0" dirty="0"/>
          </a:p>
        </p:txBody>
      </p:sp>
    </p:spTree>
    <p:extLst>
      <p:ext uri="{BB962C8B-B14F-4D97-AF65-F5344CB8AC3E}">
        <p14:creationId xmlns:p14="http://schemas.microsoft.com/office/powerpoint/2010/main" val="3116031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the time of suicide is very important to consider as many different studies have come out and stated the interval of time following the diagnosis that represent the greatest risk of suicide among cancer patients. Here, we examined both the average and median time from diagnosis to suicide among each category. You can the average survival time of non-</a:t>
            </a:r>
            <a:r>
              <a:rPr lang="en-US" sz="1200" kern="1200" dirty="0" err="1">
                <a:solidFill>
                  <a:schemeClr val="tx1"/>
                </a:solidFill>
                <a:effectLst/>
                <a:latin typeface="+mn-lt"/>
                <a:ea typeface="+mn-ea"/>
                <a:cs typeface="+mn-cs"/>
              </a:rPr>
              <a:t>appalachian</a:t>
            </a:r>
            <a:r>
              <a:rPr lang="en-US" sz="1200" kern="1200" dirty="0">
                <a:solidFill>
                  <a:schemeClr val="tx1"/>
                </a:solidFill>
                <a:effectLst/>
                <a:latin typeface="+mn-lt"/>
                <a:ea typeface="+mn-ea"/>
                <a:cs typeface="+mn-cs"/>
              </a:rPr>
              <a:t> is greater in both data sets. While breast, colorectal and prostate cancer sites represent similar survival times, lung cancer shows just an average of 10 months before committing suicide after diagnosis. This could be due to a number of factors, such as often times, lung cancer is often seen as a self-caused disease, especially considering the prevalence of smoking in many parts of Kentucky. There is also a visible correlation between the Charlson CI and length of survival, with a greater Comorbidity index signifying a shorter survival time. Although the KCR Medicare data represents this, there is a steep drop from 0, 1 to 2+. Something else to note is that while males are at a much greater risk of committing suicide among cancer patients, men and women have a very similar survival time in both data sets.</a:t>
            </a:r>
          </a:p>
          <a:p>
            <a:endParaRPr lang="en-US" dirty="0"/>
          </a:p>
        </p:txBody>
      </p:sp>
      <p:sp>
        <p:nvSpPr>
          <p:cNvPr id="4" name="Slide Number Placeholder 3"/>
          <p:cNvSpPr>
            <a:spLocks noGrp="1"/>
          </p:cNvSpPr>
          <p:nvPr>
            <p:ph type="sldNum" sz="quarter" idx="10"/>
          </p:nvPr>
        </p:nvSpPr>
        <p:spPr/>
        <p:txBody>
          <a:bodyPr/>
          <a:lstStyle/>
          <a:p>
            <a:fld id="{EFDDBACE-0F8F-43FD-98F0-DEE13552DADA}" type="slidenum">
              <a:rPr lang="en-US" noProof="0" smtClean="0"/>
              <a:t>10</a:t>
            </a:fld>
            <a:endParaRPr lang="en-US" noProof="0" dirty="0"/>
          </a:p>
        </p:txBody>
      </p:sp>
    </p:spTree>
    <p:extLst>
      <p:ext uri="{BB962C8B-B14F-4D97-AF65-F5344CB8AC3E}">
        <p14:creationId xmlns:p14="http://schemas.microsoft.com/office/powerpoint/2010/main" val="13079363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Now, the time of suicide is very important to consider as many different studies have come out and stated the interval of time following the diagnosis that represent the greatest risk of suicide among cancer patients. Here, we examined both the average and median time from diagnosis to suicide among each category. You can the average survival time of non-</a:t>
            </a:r>
            <a:r>
              <a:rPr lang="en-US" sz="1200" kern="1200" dirty="0" err="1">
                <a:solidFill>
                  <a:schemeClr val="tx1"/>
                </a:solidFill>
                <a:effectLst/>
                <a:latin typeface="+mn-lt"/>
                <a:ea typeface="+mn-ea"/>
                <a:cs typeface="+mn-cs"/>
              </a:rPr>
              <a:t>appalachian</a:t>
            </a:r>
            <a:r>
              <a:rPr lang="en-US" sz="1200" kern="1200" dirty="0">
                <a:solidFill>
                  <a:schemeClr val="tx1"/>
                </a:solidFill>
                <a:effectLst/>
                <a:latin typeface="+mn-lt"/>
                <a:ea typeface="+mn-ea"/>
                <a:cs typeface="+mn-cs"/>
              </a:rPr>
              <a:t> is greater in both data sets. While breast, colorectal and prostate cancer sites represent similar survival times, lung cancer shows just an average of 10 months before committing suicide after diagnosis. This could be due to a number of factors, such as often times, lung cancer is often seen as a self-caused disease, especially considering the prevalence of smoking in many parts of Kentucky. There is also a visible correlation between the Charlson CI and length of survival, with a greater Comorbidity index signifying a shorter survival time. Although the KCR Medicare data represents this, there is a steep drop from 0, 1 to 2+. Something else to note is that while males are at a much greater risk of committing suicide among cancer patients, men and women have a very similar survival time in both data sets.</a:t>
            </a:r>
          </a:p>
          <a:p>
            <a:endParaRPr lang="en-US" dirty="0"/>
          </a:p>
        </p:txBody>
      </p:sp>
      <p:sp>
        <p:nvSpPr>
          <p:cNvPr id="4" name="Slide Number Placeholder 3"/>
          <p:cNvSpPr>
            <a:spLocks noGrp="1"/>
          </p:cNvSpPr>
          <p:nvPr>
            <p:ph type="sldNum" sz="quarter" idx="10"/>
          </p:nvPr>
        </p:nvSpPr>
        <p:spPr/>
        <p:txBody>
          <a:bodyPr/>
          <a:lstStyle/>
          <a:p>
            <a:fld id="{EFDDBACE-0F8F-43FD-98F0-DEE13552DADA}" type="slidenum">
              <a:rPr lang="en-US" noProof="0" smtClean="0"/>
              <a:t>11</a:t>
            </a:fld>
            <a:endParaRPr lang="en-US" noProof="0" dirty="0"/>
          </a:p>
        </p:txBody>
      </p:sp>
    </p:spTree>
    <p:extLst>
      <p:ext uri="{BB962C8B-B14F-4D97-AF65-F5344CB8AC3E}">
        <p14:creationId xmlns:p14="http://schemas.microsoft.com/office/powerpoint/2010/main" val="2185438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looking at the data we already have, there are some significant trends we can identify. With a cox regression model, we are able to see the hazard for committing a specific event, in this case suicide. Only cases result in suicide are considered, as other cases are censored. Looking at the SEER Claims linked data, compared to the SEER Medicare KCR data, depression has a very similar hazard ratio of around 2.22 in both, when compared to not having depression within the two year interval surrounding the cancer diagnosis. While SEER </a:t>
            </a:r>
            <a:r>
              <a:rPr lang="en-US" sz="1200" kern="1200" dirty="0" err="1">
                <a:solidFill>
                  <a:schemeClr val="tx1"/>
                </a:solidFill>
                <a:effectLst/>
                <a:latin typeface="+mn-lt"/>
                <a:ea typeface="+mn-ea"/>
                <a:cs typeface="+mn-cs"/>
              </a:rPr>
              <a:t>medicare</a:t>
            </a:r>
            <a:r>
              <a:rPr lang="en-US" sz="1200" kern="1200" dirty="0">
                <a:solidFill>
                  <a:schemeClr val="tx1"/>
                </a:solidFill>
                <a:effectLst/>
                <a:latin typeface="+mn-lt"/>
                <a:ea typeface="+mn-ea"/>
                <a:cs typeface="+mn-cs"/>
              </a:rPr>
              <a:t> KCR data indicates a significant relationship between the occurrence of depression and suicide event, it is not considered significant in the SEER Linked Claims data, all the while having the same hazard ratio. This is primarily due to the smaller sample size of the SEER linked Claims data. Something we did not expect is the decreasing hazard ratio as the Charlson comorbidity index increased. This may be due to numerous factors, such as the preemptive exposure to healthcare professionals due to prior comorbidities, so the cancer diagnosis comes as less of a shock. The cancer site is actually the most significant predictor, when excluding gender. This is something I want to dive a little deeper in. As stated before, we saw that here was a significantly greater percent of suicides among prostate cancer patients than any of the other cancer sites, and especially breast. However, when you consider gender, all of a sudden, cancer site is no longer a significant predictive variable of suicide. This is primarily because of the patient population that experience prostate cancer and breast cancer, males and females, respectively. We know that in both the general population and cancer population, males are at a much higher risk of committing suicide. This is indirectly reflected in the cancer site data. </a:t>
            </a:r>
          </a:p>
          <a:p>
            <a:r>
              <a:rPr lang="en-US" sz="1200" kern="1200" dirty="0">
                <a:solidFill>
                  <a:schemeClr val="tx1"/>
                </a:solidFill>
                <a:effectLst/>
                <a:latin typeface="+mn-lt"/>
                <a:ea typeface="+mn-ea"/>
                <a:cs typeface="+mn-cs"/>
              </a:rPr>
              <a:t>Staging of cancer was also a significant indicator. Late stage of cancer had a hazard ratio of 2.07 and 1.807 in linked claims and SEER Medicare, respectively.  Again, Early stage was defined as stages 0-2 and late stage was defined as 3-4.</a:t>
            </a:r>
          </a:p>
          <a:p>
            <a:r>
              <a:rPr lang="en-US" sz="1200" kern="1200" dirty="0">
                <a:solidFill>
                  <a:schemeClr val="tx1"/>
                </a:solidFill>
                <a:effectLst/>
                <a:latin typeface="+mn-lt"/>
                <a:ea typeface="+mn-ea"/>
                <a:cs typeface="+mn-cs"/>
              </a:rPr>
              <a:t>Education level was also significant, with a lower education level signifying a greater risk for suicide. This can be translated in the Appalachian population, as the Appalachian population is primarily less educated and also showed a greater risk for suicide.</a:t>
            </a:r>
          </a:p>
          <a:p>
            <a:r>
              <a:rPr lang="en-US" sz="1200" kern="1200" dirty="0">
                <a:solidFill>
                  <a:schemeClr val="tx1"/>
                </a:solidFill>
                <a:effectLst/>
                <a:latin typeface="+mn-lt"/>
                <a:ea typeface="+mn-ea"/>
                <a:cs typeface="+mn-cs"/>
              </a:rPr>
              <a:t>Education was based upon county education level, population with high school or better population. The distribution was then divided into three categories.</a:t>
            </a:r>
          </a:p>
        </p:txBody>
      </p:sp>
      <p:sp>
        <p:nvSpPr>
          <p:cNvPr id="4" name="Slide Number Placeholder 3"/>
          <p:cNvSpPr>
            <a:spLocks noGrp="1"/>
          </p:cNvSpPr>
          <p:nvPr>
            <p:ph type="sldNum" sz="quarter" idx="5"/>
          </p:nvPr>
        </p:nvSpPr>
        <p:spPr/>
        <p:txBody>
          <a:bodyPr/>
          <a:lstStyle/>
          <a:p>
            <a:fld id="{EFDDBACE-0F8F-43FD-98F0-DEE13552DADA}" type="slidenum">
              <a:rPr lang="en-US" noProof="0" smtClean="0"/>
              <a:t>12</a:t>
            </a:fld>
            <a:endParaRPr lang="en-US" noProof="0" dirty="0"/>
          </a:p>
        </p:txBody>
      </p:sp>
    </p:spTree>
    <p:extLst>
      <p:ext uri="{BB962C8B-B14F-4D97-AF65-F5344CB8AC3E}">
        <p14:creationId xmlns:p14="http://schemas.microsoft.com/office/powerpoint/2010/main" val="2116612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looking at the data we already have, there are some significant trends we can identify. With a cox regression model, we are able to see the hazard for committing a specific event, in this case suicide. Only cases result in suicide are considered, as other cases are censored. Looking at the SEER Claims linked data, compared to the SEER Medicare KCR data, depression has a very similar hazard ratio of around 2.22 in both, when compared to not having depression within the two year interval surrounding the cancer diagnosis. While SEER </a:t>
            </a:r>
            <a:r>
              <a:rPr lang="en-US" sz="1200" kern="1200" dirty="0" err="1">
                <a:solidFill>
                  <a:schemeClr val="tx1"/>
                </a:solidFill>
                <a:effectLst/>
                <a:latin typeface="+mn-lt"/>
                <a:ea typeface="+mn-ea"/>
                <a:cs typeface="+mn-cs"/>
              </a:rPr>
              <a:t>medicare</a:t>
            </a:r>
            <a:r>
              <a:rPr lang="en-US" sz="1200" kern="1200" dirty="0">
                <a:solidFill>
                  <a:schemeClr val="tx1"/>
                </a:solidFill>
                <a:effectLst/>
                <a:latin typeface="+mn-lt"/>
                <a:ea typeface="+mn-ea"/>
                <a:cs typeface="+mn-cs"/>
              </a:rPr>
              <a:t> KCR data indicates a significant relationship between the occurrence of depression and suicide event, it is not considered significant in the SEER Linked Claims data, all the while having the same hazard ratio. This is primarily due to the smaller sample size of the SEER linked Claims data. Something we did not expect is the decreasing hazard ratio as the Charlson comorbidity index increased. This may be due to numerous factors, such as the preemptive exposure to healthcare professionals due to prior comorbidities, so the cancer diagnosis comes as less of a shock. The cancer site is actually the most significant predictor, when excluding gender. This is something I want to dive a little deeper in. As stated before, we saw that here was a significantly greater percent of suicides among prostate cancer patients than any of the other cancer sites, and especially breast. However, when you consider gender, all of a sudden, cancer site is no longer a significant predictive variable of suicide. This is primarily because of the patient population that experience prostate cancer and breast cancer, males and females, respectively. We know that in both the general population and cancer population, males are at a much higher risk of committing suicide. This is indirectly reflected in the cancer site data. </a:t>
            </a:r>
          </a:p>
          <a:p>
            <a:r>
              <a:rPr lang="en-US" sz="1200" kern="1200" dirty="0">
                <a:solidFill>
                  <a:schemeClr val="tx1"/>
                </a:solidFill>
                <a:effectLst/>
                <a:latin typeface="+mn-lt"/>
                <a:ea typeface="+mn-ea"/>
                <a:cs typeface="+mn-cs"/>
              </a:rPr>
              <a:t>Staging of cancer was also a significant indicator. Late stage of cancer had a hazard ratio of 2.07 and 1.807 in linked claims and SEER Medicare, respectively. </a:t>
            </a:r>
          </a:p>
          <a:p>
            <a:r>
              <a:rPr lang="en-US" sz="1200" kern="1200" dirty="0">
                <a:solidFill>
                  <a:schemeClr val="tx1"/>
                </a:solidFill>
                <a:effectLst/>
                <a:latin typeface="+mn-lt"/>
                <a:ea typeface="+mn-ea"/>
                <a:cs typeface="+mn-cs"/>
              </a:rPr>
              <a:t>Education level was also significant, with a lower education level signifying a greater risk for suicide. This can be translated in the Appalachian population, as the Appalachian population is primarily less educated and also showed a greater risk for suicide.</a:t>
            </a:r>
          </a:p>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13</a:t>
            </a:fld>
            <a:endParaRPr lang="en-US" noProof="0" dirty="0"/>
          </a:p>
        </p:txBody>
      </p:sp>
    </p:spTree>
    <p:extLst>
      <p:ext uri="{BB962C8B-B14F-4D97-AF65-F5344CB8AC3E}">
        <p14:creationId xmlns:p14="http://schemas.microsoft.com/office/powerpoint/2010/main" val="2833639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summary, SEER KCR linked claims data has allowed us to take a deeper dive into the possible predictors of suicide in cancer patients than ever before. We were able to look into the affects of comorbidities, identified via claims data. We now known that an increasing Charlson Comorbidity Index is actually linked with decreased risk of suicide. In addition, depression prior or after diagnosis, is another good indicator of suicide risk. </a:t>
            </a:r>
          </a:p>
          <a:p>
            <a:r>
              <a:rPr lang="en-US" sz="1200" kern="1200" dirty="0">
                <a:solidFill>
                  <a:schemeClr val="tx1"/>
                </a:solidFill>
                <a:effectLst/>
                <a:latin typeface="+mn-lt"/>
                <a:ea typeface="+mn-ea"/>
                <a:cs typeface="+mn-cs"/>
              </a:rPr>
              <a:t>A factor to consider in the future research is gender. It is an incredibly power predictor of suicide, with males at risk of suicide at much greater rates than females, such that prostate cancer site was such a significant predictor of suicide risk without controlling for gender and not significant when controlling for gender. Gender aside, three of the four cancer sites examined, colorectal, prostate, and lung can be considered significant predictors of suicide. It is also important to focus on the socioeconomic status of patients, and specific for Kentucky, the level of education and Appalachian status of patients. Hopefully, with the predictors we were able to find from our study and present today, physicians can see the importance of psychiatric care for cancer patients, especially in the period close after the time of initial diagnosis. If this study means even one more save life, then it will have been worth it.</a:t>
            </a:r>
          </a:p>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14</a:t>
            </a:fld>
            <a:endParaRPr lang="en-US" noProof="0" dirty="0"/>
          </a:p>
        </p:txBody>
      </p:sp>
    </p:spTree>
    <p:extLst>
      <p:ext uri="{BB962C8B-B14F-4D97-AF65-F5344CB8AC3E}">
        <p14:creationId xmlns:p14="http://schemas.microsoft.com/office/powerpoint/2010/main" val="3396316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I’d like to take a moment to thank several members of faculty for their work in mentoring me as well as advising me through this entire process. First, I would like to thank Dr. Quan Chen in helping me with the data analysis. I would like to thank Dr. Eric Durbin, director of KCR, as well as Dr. Thomas Tucker and Dr. Bin Huang for their mentorship and guidance. I would also like thank Dr. John Villano, the man who originally brought the issue of suicide among cancer patients to light and inspired this </a:t>
            </a:r>
            <a:r>
              <a:rPr lang="en-US" sz="1200" kern="1200">
                <a:solidFill>
                  <a:schemeClr val="tx1"/>
                </a:solidFill>
                <a:effectLst/>
                <a:latin typeface="+mn-lt"/>
                <a:ea typeface="+mn-ea"/>
                <a:cs typeface="+mn-cs"/>
              </a:rPr>
              <a:t>entire project.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FDDBACE-0F8F-43FD-98F0-DEE13552DADA}" type="slidenum">
              <a:rPr lang="en-US" smtClean="0"/>
              <a:t>15</a:t>
            </a:fld>
            <a:endParaRPr lang="en-US"/>
          </a:p>
        </p:txBody>
      </p:sp>
    </p:spTree>
    <p:extLst>
      <p:ext uri="{BB962C8B-B14F-4D97-AF65-F5344CB8AC3E}">
        <p14:creationId xmlns:p14="http://schemas.microsoft.com/office/powerpoint/2010/main" val="1541898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DDBACE-0F8F-43FD-98F0-DEE13552DADA}" type="slidenum">
              <a:rPr lang="en-US" smtClean="0"/>
              <a:t>16</a:t>
            </a:fld>
            <a:endParaRPr lang="en-US"/>
          </a:p>
        </p:txBody>
      </p:sp>
    </p:spTree>
    <p:extLst>
      <p:ext uri="{BB962C8B-B14F-4D97-AF65-F5344CB8AC3E}">
        <p14:creationId xmlns:p14="http://schemas.microsoft.com/office/powerpoint/2010/main" val="2067622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Suicide is a very serious public health issue, and is actually one of the leading cause of death in the general populace. Suicide rates have increased in almost every state in the US since 1999 until now. The causes of suicide are multifaceted, but can be triggered by a major stressor in a person’s life. In this figure, taken from the CDC, you can see the age-adjusted suicide rate in the US of both males and females, as well as the total population. There has been an overall 33% increase in suicide rates in the US. Something else I want to emphasize is the increase in the difference between the suicide rates of rural and urban counties. Now, rural areas are even more at risk, at 1.8x the suicide rate of urban counties. </a:t>
            </a:r>
          </a:p>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2</a:t>
            </a:fld>
            <a:endParaRPr lang="en-US" noProof="0" dirty="0"/>
          </a:p>
        </p:txBody>
      </p:sp>
    </p:spTree>
    <p:extLst>
      <p:ext uri="{BB962C8B-B14F-4D97-AF65-F5344CB8AC3E}">
        <p14:creationId xmlns:p14="http://schemas.microsoft.com/office/powerpoint/2010/main" val="3524482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Previous literature have identified those at the highest risk for non-cancer death to be those with chronic comorbid conditions and  acute/iatrogenic/treatment-induced infections. A majority of cancer patients now die of non-cancer causes, thus suggesting a need to investigate other causes of death in cancer patients more deeply. Previous literature use SMRs to show groups of patients that are at the highest risk for suicide, compared to the general population. </a:t>
            </a:r>
          </a:p>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3</a:t>
            </a:fld>
            <a:endParaRPr lang="en-US" noProof="0" dirty="0"/>
          </a:p>
        </p:txBody>
      </p:sp>
    </p:spTree>
    <p:extLst>
      <p:ext uri="{BB962C8B-B14F-4D97-AF65-F5344CB8AC3E}">
        <p14:creationId xmlns:p14="http://schemas.microsoft.com/office/powerpoint/2010/main" val="2322485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main purpose in this study is to gain a better understanding of predictive indicators for suicide risk in cancer patients. In our data analysis, we will be focusing on several factors that have been implicated as possible predictors of suicide risk. Previous studies using SEER </a:t>
            </a:r>
            <a:r>
              <a:rPr lang="en-US" sz="1200" kern="1200" dirty="0" err="1">
                <a:solidFill>
                  <a:schemeClr val="tx1"/>
                </a:solidFill>
                <a:effectLst/>
                <a:latin typeface="+mn-lt"/>
                <a:ea typeface="+mn-ea"/>
                <a:cs typeface="+mn-cs"/>
              </a:rPr>
              <a:t>medicare</a:t>
            </a:r>
            <a:r>
              <a:rPr lang="en-US" sz="1200" kern="1200" dirty="0">
                <a:solidFill>
                  <a:schemeClr val="tx1"/>
                </a:solidFill>
                <a:effectLst/>
                <a:latin typeface="+mn-lt"/>
                <a:ea typeface="+mn-ea"/>
                <a:cs typeface="+mn-cs"/>
              </a:rPr>
              <a:t> data were able to identify some predictors of suicide risk. However, our study presents a new perspective. We used two different data sets. First, we used SEER Medicare, taken from years 2000 – 2013. We will also be investigating trends in suicide risk in the cancer patients taken from Health Administrative Claims Linked KCR Data. The Claims linked KCR data add an entire new dimension to the possible analysis of SEER Medicare data. The Claims linked KCR data is not only restricted to primarily Medicare but also draws from additional sources of claims data, specifically Medicaid and private insurance claims. Cases were included in the study based on two factors. Only lung, colorectal, prostate and female breast cancer cases were included as the Claims linked KCR data were restricted to these types of cancer sites. In addition, only first primary cases were included. </a:t>
            </a:r>
          </a:p>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4</a:t>
            </a:fld>
            <a:endParaRPr lang="en-US" noProof="0" dirty="0"/>
          </a:p>
        </p:txBody>
      </p:sp>
    </p:spTree>
    <p:extLst>
      <p:ext uri="{BB962C8B-B14F-4D97-AF65-F5344CB8AC3E}">
        <p14:creationId xmlns:p14="http://schemas.microsoft.com/office/powerpoint/2010/main" val="3349418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Our main purpose in this study is to gain a better understanding of predictive indicators for suicide risk in cancer patients. In our data analysis, we will be focusing on several factors that have been implicated as possible predictors of suicide risk. Previous studies using SEER </a:t>
            </a:r>
            <a:r>
              <a:rPr lang="en-US" sz="1200" kern="1200" dirty="0" err="1">
                <a:solidFill>
                  <a:schemeClr val="tx1"/>
                </a:solidFill>
                <a:effectLst/>
                <a:latin typeface="+mn-lt"/>
                <a:ea typeface="+mn-ea"/>
                <a:cs typeface="+mn-cs"/>
              </a:rPr>
              <a:t>medicare</a:t>
            </a:r>
            <a:r>
              <a:rPr lang="en-US" sz="1200" kern="1200" dirty="0">
                <a:solidFill>
                  <a:schemeClr val="tx1"/>
                </a:solidFill>
                <a:effectLst/>
                <a:latin typeface="+mn-lt"/>
                <a:ea typeface="+mn-ea"/>
                <a:cs typeface="+mn-cs"/>
              </a:rPr>
              <a:t> data were able to identify some predictors of suicide risk. However, our study presents a new perspective. We used two different data sets. First, we used SEER Medicare, taken from years 2000 – 2013. We will also be investigating trends in suicide risk in the cancer patients taken from Health Administrative Claims Linked KCR Data. The Claims linked KCR data add an entire new dimension to the possible analysis of SEER Medicare data. The Claims linked KCR data is not only restricted to primarily Medicare but also draws from additional sources of claims data, specifically Medicaid and private insurance claims. Cases were included in the study based on two factors. Only lung, colorectal, prostate and female breast cancer cases were included as the Claims linked KCR data were restricted to these types of cancer sites. In addition, only first primary cases were included. </a:t>
            </a:r>
          </a:p>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5</a:t>
            </a:fld>
            <a:endParaRPr lang="en-US" noProof="0" dirty="0"/>
          </a:p>
        </p:txBody>
      </p:sp>
    </p:spTree>
    <p:extLst>
      <p:ext uri="{BB962C8B-B14F-4D97-AF65-F5344CB8AC3E}">
        <p14:creationId xmlns:p14="http://schemas.microsoft.com/office/powerpoint/2010/main" val="3495167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variables used in this study were defined similarly to that of the previous presentation. Suicide and Self-Inflicted Injury incidences were captured using ICD10 codes, specific with U03, X60-X84, and Y87.0 codes. These codes were defined the same method as defined in the National Vital Statistics Reports by the CDC.</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Depression status was captured through claims within the interval between one year prior to one year after the cancer diagnosis using ICD9 diagnostic codes. Staging were split into two categories, early and late. Early stage encapsulate both Stage 0 through 2. The late stage category include 3 and 4. The purpose behind grouping stages into two categories is due to one major limitation of this study, which I will discuss at greater detail at the end of the presentation. We also looked into the Appalachian status of patients in KCR data. The central Appalachian population that reside in Eastern Kentucky are a very important subset to examine as they are an underserved community that are also predominantly white. In addition, they generally have elevated cancer risk, lower education level, and shorter life expectancies. These factors were examined in the Cox proportional hazard model, which allowed us to compare cancer patients to other cancer patients. As the significance of suicide risk in cancer patients are already well established in literature using SMRs in contrast to the general population, the Cox proportional hazard model allows us to elucidate what factors within the cancer population are associated with increased suicide risk.</a:t>
            </a:r>
          </a:p>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6</a:t>
            </a:fld>
            <a:endParaRPr lang="en-US" noProof="0" dirty="0"/>
          </a:p>
        </p:txBody>
      </p:sp>
    </p:spTree>
    <p:extLst>
      <p:ext uri="{BB962C8B-B14F-4D97-AF65-F5344CB8AC3E}">
        <p14:creationId xmlns:p14="http://schemas.microsoft.com/office/powerpoint/2010/main" val="13335742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7</a:t>
            </a:fld>
            <a:endParaRPr lang="en-US" noProof="0" dirty="0"/>
          </a:p>
        </p:txBody>
      </p:sp>
    </p:spTree>
    <p:extLst>
      <p:ext uri="{BB962C8B-B14F-4D97-AF65-F5344CB8AC3E}">
        <p14:creationId xmlns:p14="http://schemas.microsoft.com/office/powerpoint/2010/main" val="2927755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FDDBACE-0F8F-43FD-98F0-DEE13552DADA}" type="slidenum">
              <a:rPr lang="en-US" noProof="0" smtClean="0"/>
              <a:t>8</a:t>
            </a:fld>
            <a:endParaRPr lang="en-US" noProof="0" dirty="0"/>
          </a:p>
        </p:txBody>
      </p:sp>
    </p:spTree>
    <p:extLst>
      <p:ext uri="{BB962C8B-B14F-4D97-AF65-F5344CB8AC3E}">
        <p14:creationId xmlns:p14="http://schemas.microsoft.com/office/powerpoint/2010/main" val="26108704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Our bivariate analysis showed us a simple breakdown of number of suicides in each category. You can already see from this preliminary data meant to characterize the data sets that there are already trends arise in our data set. Seen here is the results from the Bivariate analysis of the SEER Medicare KCR Data. In the Race category, only the white subcategory represented any suicides. In Addition, As you look at the age groups, you can see a clear trend between a younger age and a greater number of suicides. Those who experienced depression within the two year long interval surrounding the date of diagnosis also show a much greater number of suicides than those that did not. Within the cancer sites, the occurrence of suicide within prostate cancer sites is much greater than any other sites, with the breast cancer site at the lowest number of suicides. However, it is important to note that this could be greatly affected by the gender of those who are primarily diagnosed with prostate and breast cancer.  In our bivariate analysis of the SEER Medicare Linked Claims Data, similar trends were seen. Males still represented a far greater number of suicides per 10,000 patients than females. Prostate cancer still had the greatest and female breast cancer had the least number of suicides. Something interesting to note is that as the Charlson comorbidity index increases, the number of suicides actually decreases. Appalachian status also represents a greater percent of suicides. So does depression, as seen in the previous data set.</a:t>
            </a:r>
          </a:p>
          <a:p>
            <a:endParaRPr lang="en-US" dirty="0"/>
          </a:p>
        </p:txBody>
      </p:sp>
      <p:sp>
        <p:nvSpPr>
          <p:cNvPr id="4" name="Slide Number Placeholder 3"/>
          <p:cNvSpPr>
            <a:spLocks noGrp="1"/>
          </p:cNvSpPr>
          <p:nvPr>
            <p:ph type="sldNum" sz="quarter" idx="5"/>
          </p:nvPr>
        </p:nvSpPr>
        <p:spPr/>
        <p:txBody>
          <a:bodyPr/>
          <a:lstStyle/>
          <a:p>
            <a:fld id="{EFDDBACE-0F8F-43FD-98F0-DEE13552DADA}" type="slidenum">
              <a:rPr lang="en-US" noProof="0" smtClean="0"/>
              <a:t>9</a:t>
            </a:fld>
            <a:endParaRPr lang="en-US" noProof="0" dirty="0"/>
          </a:p>
        </p:txBody>
      </p:sp>
    </p:spTree>
    <p:extLst>
      <p:ext uri="{BB962C8B-B14F-4D97-AF65-F5344CB8AC3E}">
        <p14:creationId xmlns:p14="http://schemas.microsoft.com/office/powerpoint/2010/main" val="1255837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1909425" cy="6584950"/>
          </a:xfrm>
          <a:solidFill>
            <a:schemeClr val="accent4">
              <a:lumMod val="50000"/>
            </a:schemeClr>
          </a:solidFill>
        </p:spPr>
        <p:txBody>
          <a:bodyPr lIns="1080000" t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24" name="Rectangle 23">
            <a:extLst>
              <a:ext uri="{FF2B5EF4-FFF2-40B4-BE49-F238E27FC236}">
                <a16:creationId xmlns:a16="http://schemas.microsoft.com/office/drawing/2014/main" id="{4EDCBE8D-BCDE-43F2-9C37-386C3705A5C2}"/>
              </a:ext>
            </a:extLst>
          </p:cNvPr>
          <p:cNvSpPr/>
          <p:nvPr userDrawn="1"/>
        </p:nvSpPr>
        <p:spPr>
          <a:xfrm>
            <a:off x="5277678" y="136800"/>
            <a:ext cx="5676382" cy="6584675"/>
          </a:xfrm>
          <a:prstGeom prst="rect">
            <a:avLst/>
          </a:prstGeom>
          <a:solidFill>
            <a:schemeClr val="accent4">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noProof="0"/>
              <a:t>Click to edit your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133403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Large Numbers Option 1">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noProof="0"/>
              <a:t>Click to edit Master title style</a:t>
            </a:r>
          </a:p>
        </p:txBody>
      </p:sp>
      <p:sp>
        <p:nvSpPr>
          <p:cNvPr id="14" name="Text Placeholder 4">
            <a:extLst>
              <a:ext uri="{FF2B5EF4-FFF2-40B4-BE49-F238E27FC236}">
                <a16:creationId xmlns:a16="http://schemas.microsoft.com/office/drawing/2014/main" id="{C0299E33-978D-4B8A-9AC7-FC3F151DAC3D}"/>
              </a:ext>
            </a:extLst>
          </p:cNvPr>
          <p:cNvSpPr>
            <a:spLocks noGrp="1"/>
          </p:cNvSpPr>
          <p:nvPr>
            <p:ph type="body" sz="quarter" idx="17"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1616210" y="2143124"/>
            <a:ext cx="3069500" cy="997168"/>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1</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hasCustomPrompt="1"/>
          </p:nvPr>
        </p:nvSpPr>
        <p:spPr>
          <a:xfrm>
            <a:off x="1631968" y="3314505"/>
            <a:ext cx="3069500" cy="3051905"/>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11">
            <a:extLst>
              <a:ext uri="{FF2B5EF4-FFF2-40B4-BE49-F238E27FC236}">
                <a16:creationId xmlns:a16="http://schemas.microsoft.com/office/drawing/2014/main" id="{78A963F8-6F6E-440E-B3B3-DDE13C083A36}"/>
              </a:ext>
            </a:extLst>
          </p:cNvPr>
          <p:cNvSpPr>
            <a:spLocks noGrp="1"/>
          </p:cNvSpPr>
          <p:nvPr>
            <p:ph type="body" sz="quarter" idx="13" hasCustomPrompt="1"/>
          </p:nvPr>
        </p:nvSpPr>
        <p:spPr>
          <a:xfrm>
            <a:off x="6753360" y="2143124"/>
            <a:ext cx="3069500" cy="1008000"/>
          </a:xfrm>
        </p:spPr>
        <p:txBody>
          <a:bodyPr anchor="t"/>
          <a:lstStyle>
            <a:lvl1pPr marL="0" indent="0">
              <a:lnSpc>
                <a:spcPts val="7200"/>
              </a:lnSpc>
              <a:buNone/>
              <a:defRPr sz="7200" b="1">
                <a:solidFill>
                  <a:schemeClr val="tx1">
                    <a:lumMod val="75000"/>
                    <a:lumOff val="25000"/>
                  </a:schemeClr>
                </a:solidFill>
                <a:latin typeface="+mj-lt"/>
                <a:cs typeface="Arial" panose="020B0604020202020204" pitchFamily="34" charset="0"/>
              </a:defRPr>
            </a:lvl1pPr>
          </a:lstStyle>
          <a:p>
            <a:pPr lvl="0"/>
            <a:r>
              <a:rPr lang="en-US" noProof="0"/>
              <a:t>2</a:t>
            </a:r>
          </a:p>
        </p:txBody>
      </p:sp>
      <p:sp>
        <p:nvSpPr>
          <p:cNvPr id="8" name="Text Placeholder 7">
            <a:extLst>
              <a:ext uri="{FF2B5EF4-FFF2-40B4-BE49-F238E27FC236}">
                <a16:creationId xmlns:a16="http://schemas.microsoft.com/office/drawing/2014/main" id="{DF0A5256-B267-47DA-858A-0F3867CB6139}"/>
              </a:ext>
            </a:extLst>
          </p:cNvPr>
          <p:cNvSpPr>
            <a:spLocks noGrp="1"/>
          </p:cNvSpPr>
          <p:nvPr>
            <p:ph type="body" sz="quarter" idx="12" hasCustomPrompt="1"/>
          </p:nvPr>
        </p:nvSpPr>
        <p:spPr>
          <a:xfrm>
            <a:off x="6753360" y="3314701"/>
            <a:ext cx="3069500" cy="3051192"/>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dirty="0"/>
              <a:t>Add a footer</a:t>
            </a:r>
          </a:p>
        </p:txBody>
      </p:sp>
      <p:sp>
        <p:nvSpPr>
          <p:cNvPr id="15" name="Slide Number Placeholder 6">
            <a:extLst>
              <a:ext uri="{FF2B5EF4-FFF2-40B4-BE49-F238E27FC236}">
                <a16:creationId xmlns:a16="http://schemas.microsoft.com/office/drawing/2014/main" id="{03A8A6E9-DFE7-C84C-8C6D-E32D8A663AA6}"/>
              </a:ext>
            </a:extLst>
          </p:cNvPr>
          <p:cNvSpPr>
            <a:spLocks noGrp="1"/>
          </p:cNvSpPr>
          <p:nvPr>
            <p:ph type="sldNum" sz="quarter" idx="18"/>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47237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Large Numbers Option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6" name="Text Placeholder 3">
            <a:extLst>
              <a:ext uri="{FF2B5EF4-FFF2-40B4-BE49-F238E27FC236}">
                <a16:creationId xmlns:a16="http://schemas.microsoft.com/office/drawing/2014/main" id="{AD3903B4-7169-4D4B-A4EE-98E908F47924}"/>
              </a:ext>
            </a:extLst>
          </p:cNvPr>
          <p:cNvSpPr>
            <a:spLocks noGrp="1"/>
          </p:cNvSpPr>
          <p:nvPr>
            <p:ph type="body" sz="quarter" idx="27" hasCustomPrompt="1"/>
          </p:nvPr>
        </p:nvSpPr>
        <p:spPr>
          <a:xfrm>
            <a:off x="431800" y="1593150"/>
            <a:ext cx="4348065" cy="4348065"/>
          </a:xfrm>
          <a:prstGeom prst="ellipse">
            <a:avLst/>
          </a:prstGeom>
          <a:solidFill>
            <a:schemeClr val="accent1">
              <a:alpha val="10000"/>
            </a:schemeClr>
          </a:solidFill>
          <a:ln>
            <a:solidFill>
              <a:schemeClr val="accent1"/>
            </a:solidFill>
          </a:ln>
        </p:spPr>
        <p:txBody>
          <a:bodyPr anchor="ctr"/>
          <a:lstStyle>
            <a:lvl1pPr marL="0" indent="0" algn="ctr">
              <a:buNone/>
              <a:defRPr sz="1800">
                <a:solidFill>
                  <a:schemeClr val="tx1">
                    <a:lumMod val="75000"/>
                    <a:lumOff val="25000"/>
                  </a:schemeClr>
                </a:solidFill>
                <a:latin typeface="+mn-lt"/>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Section Header</a:t>
            </a:r>
          </a:p>
        </p:txBody>
      </p:sp>
      <p:sp>
        <p:nvSpPr>
          <p:cNvPr id="10" name="Text Placeholder 3">
            <a:extLst>
              <a:ext uri="{FF2B5EF4-FFF2-40B4-BE49-F238E27FC236}">
                <a16:creationId xmlns:a16="http://schemas.microsoft.com/office/drawing/2014/main" id="{96BEA54F-1538-4369-953E-48143E778A0C}"/>
              </a:ext>
            </a:extLst>
          </p:cNvPr>
          <p:cNvSpPr>
            <a:spLocks noGrp="1"/>
          </p:cNvSpPr>
          <p:nvPr>
            <p:ph type="body" sz="quarter" idx="30" hasCustomPrompt="1"/>
          </p:nvPr>
        </p:nvSpPr>
        <p:spPr>
          <a:xfrm>
            <a:off x="1200023" y="2205688"/>
            <a:ext cx="2811618" cy="1440000"/>
          </a:xfrm>
          <a:prstGeom prst="rect">
            <a:avLst/>
          </a:prstGeom>
          <a:noFill/>
        </p:spPr>
        <p:txBody>
          <a:bodyPr anchor="b"/>
          <a:lstStyle>
            <a:lvl1pPr marL="0" indent="0" algn="ctr">
              <a:spcBef>
                <a:spcPts val="0"/>
              </a:spcBef>
              <a:spcAft>
                <a:spcPts val="0"/>
              </a:spcAft>
              <a:buNone/>
              <a:defRPr sz="6600" b="1">
                <a:solidFill>
                  <a:schemeClr val="tx1">
                    <a:lumMod val="75000"/>
                    <a:lumOff val="25000"/>
                  </a:schemeClr>
                </a:solidFill>
                <a:latin typeface="+mj-lt"/>
                <a:cs typeface="Arial" panose="020B0604020202020204" pitchFamily="34" charset="0"/>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1</a:t>
            </a:r>
          </a:p>
        </p:txBody>
      </p:sp>
      <p:sp>
        <p:nvSpPr>
          <p:cNvPr id="13" name="Content Placeholder 3">
            <a:extLst>
              <a:ext uri="{FF2B5EF4-FFF2-40B4-BE49-F238E27FC236}">
                <a16:creationId xmlns:a16="http://schemas.microsoft.com/office/drawing/2014/main" id="{A7461332-515F-423E-992A-19C7845D0A7E}"/>
              </a:ext>
            </a:extLst>
          </p:cNvPr>
          <p:cNvSpPr>
            <a:spLocks noGrp="1"/>
          </p:cNvSpPr>
          <p:nvPr>
            <p:ph sz="half" idx="2" hasCustomPrompt="1"/>
          </p:nvPr>
        </p:nvSpPr>
        <p:spPr>
          <a:xfrm>
            <a:off x="1615832"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8" name="Text Placeholder 9">
            <a:extLst>
              <a:ext uri="{FF2B5EF4-FFF2-40B4-BE49-F238E27FC236}">
                <a16:creationId xmlns:a16="http://schemas.microsoft.com/office/drawing/2014/main" id="{35BD4359-D385-4BCD-B33E-EF9B611693CD}"/>
              </a:ext>
            </a:extLst>
          </p:cNvPr>
          <p:cNvSpPr>
            <a:spLocks noGrp="1"/>
          </p:cNvSpPr>
          <p:nvPr>
            <p:ph type="body" sz="quarter" idx="28" hasCustomPrompt="1"/>
          </p:nvPr>
        </p:nvSpPr>
        <p:spPr>
          <a:xfrm>
            <a:off x="4123559" y="1864921"/>
            <a:ext cx="3804522" cy="3804522"/>
          </a:xfrm>
          <a:prstGeom prst="ellipse">
            <a:avLst/>
          </a:prstGeom>
          <a:solidFill>
            <a:schemeClr val="accent2">
              <a:alpha val="10000"/>
            </a:schemeClr>
          </a:solidFill>
          <a:ln>
            <a:solidFill>
              <a:schemeClr val="accent2"/>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US" noProof="0"/>
              <a:t>Section Header</a:t>
            </a:r>
          </a:p>
        </p:txBody>
      </p:sp>
      <p:sp>
        <p:nvSpPr>
          <p:cNvPr id="11" name="Text Placeholder 9">
            <a:extLst>
              <a:ext uri="{FF2B5EF4-FFF2-40B4-BE49-F238E27FC236}">
                <a16:creationId xmlns:a16="http://schemas.microsoft.com/office/drawing/2014/main" id="{75AB5322-7A21-47FE-92DA-8B0C974F8FB4}"/>
              </a:ext>
            </a:extLst>
          </p:cNvPr>
          <p:cNvSpPr>
            <a:spLocks noGrp="1"/>
          </p:cNvSpPr>
          <p:nvPr>
            <p:ph type="body" sz="quarter" idx="31" hasCustomPrompt="1"/>
          </p:nvPr>
        </p:nvSpPr>
        <p:spPr>
          <a:xfrm>
            <a:off x="4620011" y="2205688"/>
            <a:ext cx="2811618"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noProof="0"/>
              <a:t>2</a:t>
            </a:r>
          </a:p>
        </p:txBody>
      </p:sp>
      <p:sp>
        <p:nvSpPr>
          <p:cNvPr id="14" name="Text Placeholder 5">
            <a:extLst>
              <a:ext uri="{FF2B5EF4-FFF2-40B4-BE49-F238E27FC236}">
                <a16:creationId xmlns:a16="http://schemas.microsoft.com/office/drawing/2014/main" id="{C63BF992-768D-4119-8D4A-65B4E8FF04E5}"/>
              </a:ext>
            </a:extLst>
          </p:cNvPr>
          <p:cNvSpPr>
            <a:spLocks noGrp="1"/>
          </p:cNvSpPr>
          <p:nvPr>
            <p:ph type="body" sz="quarter" idx="33" hasCustomPrompt="1"/>
          </p:nvPr>
        </p:nvSpPr>
        <p:spPr>
          <a:xfrm>
            <a:off x="5035820"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9" name="Text Placeholder 9">
            <a:extLst>
              <a:ext uri="{FF2B5EF4-FFF2-40B4-BE49-F238E27FC236}">
                <a16:creationId xmlns:a16="http://schemas.microsoft.com/office/drawing/2014/main" id="{760B0B05-57EC-42F8-B1E3-6386C1E9C600}"/>
              </a:ext>
            </a:extLst>
          </p:cNvPr>
          <p:cNvSpPr>
            <a:spLocks noGrp="1"/>
          </p:cNvSpPr>
          <p:nvPr>
            <p:ph type="body" sz="quarter" idx="29" hasCustomPrompt="1"/>
          </p:nvPr>
        </p:nvSpPr>
        <p:spPr>
          <a:xfrm>
            <a:off x="7454997" y="2207063"/>
            <a:ext cx="3120238" cy="3120238"/>
          </a:xfrm>
          <a:prstGeom prst="ellipse">
            <a:avLst/>
          </a:prstGeom>
          <a:solidFill>
            <a:schemeClr val="accent3">
              <a:alpha val="10000"/>
            </a:schemeClr>
          </a:solidFill>
          <a:ln>
            <a:solidFill>
              <a:schemeClr val="accent3"/>
            </a:solidFill>
          </a:ln>
        </p:spPr>
        <p:txBody>
          <a:bodyPr vert="horz" lIns="0" tIns="0" rIns="0" bIns="0" rtlCol="0" anchor="ctr">
            <a:noAutofit/>
          </a:bodyPr>
          <a:lstStyle>
            <a:lvl1pPr marL="0" indent="0" algn="ctr">
              <a:buNone/>
              <a:defRPr lang="en-ZA" sz="1800" dirty="0">
                <a:solidFill>
                  <a:schemeClr val="tx1">
                    <a:lumMod val="75000"/>
                    <a:lumOff val="25000"/>
                  </a:schemeClr>
                </a:solidFill>
              </a:defRPr>
            </a:lvl1pPr>
          </a:lstStyle>
          <a:p>
            <a:pPr marL="266700" lvl="0" indent="-266700" algn="ctr"/>
            <a:r>
              <a:rPr lang="en-US" noProof="0"/>
              <a:t>Section Header</a:t>
            </a:r>
          </a:p>
        </p:txBody>
      </p:sp>
      <p:sp>
        <p:nvSpPr>
          <p:cNvPr id="12" name="Text Placeholder 9">
            <a:extLst>
              <a:ext uri="{FF2B5EF4-FFF2-40B4-BE49-F238E27FC236}">
                <a16:creationId xmlns:a16="http://schemas.microsoft.com/office/drawing/2014/main" id="{A68AE188-594C-409F-8B57-C0CFFAFC9AB8}"/>
              </a:ext>
            </a:extLst>
          </p:cNvPr>
          <p:cNvSpPr>
            <a:spLocks noGrp="1"/>
          </p:cNvSpPr>
          <p:nvPr>
            <p:ph type="body" sz="quarter" idx="32" hasCustomPrompt="1"/>
          </p:nvPr>
        </p:nvSpPr>
        <p:spPr>
          <a:xfrm>
            <a:off x="7763617" y="2205688"/>
            <a:ext cx="2597043" cy="1440000"/>
          </a:xfrm>
          <a:prstGeom prst="rect">
            <a:avLst/>
          </a:prstGeom>
          <a:noFill/>
        </p:spPr>
        <p:txBody>
          <a:bodyPr vert="horz" lIns="0" tIns="0" rIns="0" bIns="0" rtlCol="0" anchor="b">
            <a:noAutofit/>
          </a:bodyPr>
          <a:lstStyle>
            <a:lvl1pPr marL="0" indent="0" algn="ctr">
              <a:spcBef>
                <a:spcPts val="0"/>
              </a:spcBef>
              <a:spcAft>
                <a:spcPts val="0"/>
              </a:spcAft>
              <a:buNone/>
              <a:defRPr lang="en-ZA" sz="6600" b="1" dirty="0">
                <a:solidFill>
                  <a:schemeClr val="tx1">
                    <a:lumMod val="75000"/>
                    <a:lumOff val="25000"/>
                  </a:schemeClr>
                </a:solidFill>
                <a:latin typeface="+mj-lt"/>
                <a:cs typeface="Arial" panose="020B0604020202020204" pitchFamily="34" charset="0"/>
              </a:defRPr>
            </a:lvl1pPr>
          </a:lstStyle>
          <a:p>
            <a:pPr marL="266700" lvl="0" indent="-266700" algn="ctr"/>
            <a:r>
              <a:rPr lang="en-US" noProof="0"/>
              <a:t>3</a:t>
            </a:r>
          </a:p>
        </p:txBody>
      </p:sp>
      <p:sp>
        <p:nvSpPr>
          <p:cNvPr id="15" name="Text Placeholder 9">
            <a:extLst>
              <a:ext uri="{FF2B5EF4-FFF2-40B4-BE49-F238E27FC236}">
                <a16:creationId xmlns:a16="http://schemas.microsoft.com/office/drawing/2014/main" id="{ED698B85-CFF0-4F09-8E8A-BCAEC5056233}"/>
              </a:ext>
            </a:extLst>
          </p:cNvPr>
          <p:cNvSpPr>
            <a:spLocks noGrp="1"/>
          </p:cNvSpPr>
          <p:nvPr>
            <p:ph type="body" sz="quarter" idx="34" hasCustomPrompt="1"/>
          </p:nvPr>
        </p:nvSpPr>
        <p:spPr>
          <a:xfrm>
            <a:off x="8025116" y="4243333"/>
            <a:ext cx="1980000" cy="720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Section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16" name="Slide Number Placeholder 6">
            <a:extLst>
              <a:ext uri="{FF2B5EF4-FFF2-40B4-BE49-F238E27FC236}">
                <a16:creationId xmlns:a16="http://schemas.microsoft.com/office/drawing/2014/main" id="{40258D63-D809-EE49-BCDD-8D6306004AEE}"/>
              </a:ext>
            </a:extLst>
          </p:cNvPr>
          <p:cNvSpPr>
            <a:spLocks noGrp="1"/>
          </p:cNvSpPr>
          <p:nvPr>
            <p:ph type="sldNum" sz="quarter" idx="35"/>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38776495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Market Spac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cxnSp>
        <p:nvCxnSpPr>
          <p:cNvPr id="6" name="Straight Connector 5">
            <a:extLst>
              <a:ext uri="{FF2B5EF4-FFF2-40B4-BE49-F238E27FC236}">
                <a16:creationId xmlns:a16="http://schemas.microsoft.com/office/drawing/2014/main" id="{E09B4ACC-E72E-450B-88FA-710ECDE6548D}"/>
              </a:ext>
            </a:extLst>
          </p:cNvPr>
          <p:cNvCxnSpPr/>
          <p:nvPr userDrawn="1"/>
        </p:nvCxnSpPr>
        <p:spPr>
          <a:xfrm>
            <a:off x="5503617" y="1406251"/>
            <a:ext cx="0" cy="4493319"/>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1419610-8183-4044-A08A-8F6940C6AC9B}"/>
              </a:ext>
            </a:extLst>
          </p:cNvPr>
          <p:cNvCxnSpPr>
            <a:cxnSpLocks/>
          </p:cNvCxnSpPr>
          <p:nvPr userDrawn="1"/>
        </p:nvCxnSpPr>
        <p:spPr>
          <a:xfrm flipH="1">
            <a:off x="432000" y="3652910"/>
            <a:ext cx="10143235" cy="0"/>
          </a:xfrm>
          <a:prstGeom prst="line">
            <a:avLst/>
          </a:prstGeom>
          <a:ln>
            <a:solidFill>
              <a:schemeClr val="bg1">
                <a:lumMod val="8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Text Placeholder 5">
            <a:extLst>
              <a:ext uri="{FF2B5EF4-FFF2-40B4-BE49-F238E27FC236}">
                <a16:creationId xmlns:a16="http://schemas.microsoft.com/office/drawing/2014/main" id="{C28012CA-9AC6-43EF-965E-2A6886FA2CF8}"/>
              </a:ext>
            </a:extLst>
          </p:cNvPr>
          <p:cNvSpPr>
            <a:spLocks noGrp="1"/>
          </p:cNvSpPr>
          <p:nvPr>
            <p:ph type="body" sz="quarter" idx="14" hasCustomPrompt="1"/>
          </p:nvPr>
        </p:nvSpPr>
        <p:spPr>
          <a:xfrm>
            <a:off x="4513617" y="1069941"/>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10" name="Text Placeholder 5">
            <a:extLst>
              <a:ext uri="{FF2B5EF4-FFF2-40B4-BE49-F238E27FC236}">
                <a16:creationId xmlns:a16="http://schemas.microsoft.com/office/drawing/2014/main" id="{C5861664-5B54-4F47-BF93-4FC02E6A1BC2}"/>
              </a:ext>
            </a:extLst>
          </p:cNvPr>
          <p:cNvSpPr>
            <a:spLocks noGrp="1"/>
          </p:cNvSpPr>
          <p:nvPr>
            <p:ph type="body" sz="quarter" idx="15" hasCustomPrompt="1"/>
          </p:nvPr>
        </p:nvSpPr>
        <p:spPr>
          <a:xfrm>
            <a:off x="4513617" y="5983879"/>
            <a:ext cx="1980000" cy="252000"/>
          </a:xfrm>
        </p:spPr>
        <p:txBody>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11" name="Text Placeholder 5">
            <a:extLst>
              <a:ext uri="{FF2B5EF4-FFF2-40B4-BE49-F238E27FC236}">
                <a16:creationId xmlns:a16="http://schemas.microsoft.com/office/drawing/2014/main" id="{1C13C39D-FED7-4CC0-A4B2-3813B16FF308}"/>
              </a:ext>
            </a:extLst>
          </p:cNvPr>
          <p:cNvSpPr>
            <a:spLocks noGrp="1"/>
          </p:cNvSpPr>
          <p:nvPr>
            <p:ph type="body" sz="quarter" idx="16" hasCustomPrompt="1"/>
          </p:nvPr>
        </p:nvSpPr>
        <p:spPr>
          <a:xfrm>
            <a:off x="432000" y="3354600"/>
            <a:ext cx="1980000" cy="252000"/>
          </a:xfrm>
        </p:spPr>
        <p:txBody>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12" name="Text Placeholder 5">
            <a:extLst>
              <a:ext uri="{FF2B5EF4-FFF2-40B4-BE49-F238E27FC236}">
                <a16:creationId xmlns:a16="http://schemas.microsoft.com/office/drawing/2014/main" id="{056B4554-0DA9-4087-850E-209049BEFC4B}"/>
              </a:ext>
            </a:extLst>
          </p:cNvPr>
          <p:cNvSpPr>
            <a:spLocks noGrp="1"/>
          </p:cNvSpPr>
          <p:nvPr>
            <p:ph type="body" sz="quarter" idx="17" hasCustomPrompt="1"/>
          </p:nvPr>
        </p:nvSpPr>
        <p:spPr>
          <a:xfrm>
            <a:off x="8595235" y="3354600"/>
            <a:ext cx="1980000" cy="252000"/>
          </a:xfrm>
        </p:spPr>
        <p:txBody>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noProof="0"/>
              <a:t>Quadrant Title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13" name="Slide Number Placeholder 6">
            <a:extLst>
              <a:ext uri="{FF2B5EF4-FFF2-40B4-BE49-F238E27FC236}">
                <a16:creationId xmlns:a16="http://schemas.microsoft.com/office/drawing/2014/main" id="{AA059022-81BB-3141-9DC1-6E855A13A2D0}"/>
              </a:ext>
            </a:extLst>
          </p:cNvPr>
          <p:cNvSpPr>
            <a:spLocks noGrp="1"/>
          </p:cNvSpPr>
          <p:nvPr>
            <p:ph type="sldNum" sz="quarter" idx="18"/>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2430366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 Col Boxe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10" name="Content Placeholder 2">
            <a:extLst>
              <a:ext uri="{FF2B5EF4-FFF2-40B4-BE49-F238E27FC236}">
                <a16:creationId xmlns:a16="http://schemas.microsoft.com/office/drawing/2014/main" id="{553B9F09-9E9C-4307-BB4B-33A20282D9A2}"/>
              </a:ext>
            </a:extLst>
          </p:cNvPr>
          <p:cNvSpPr>
            <a:spLocks noGrp="1"/>
          </p:cNvSpPr>
          <p:nvPr>
            <p:ph idx="1" hasCustomPrompt="1"/>
          </p:nvPr>
        </p:nvSpPr>
        <p:spPr>
          <a:xfrm>
            <a:off x="432000" y="1728000"/>
            <a:ext cx="2919633" cy="720000"/>
          </a:xfrm>
          <a:solidFill>
            <a:schemeClr val="tx1">
              <a:lumMod val="75000"/>
              <a:lumOff val="25000"/>
            </a:schemeClr>
          </a:solidFill>
          <a:ln w="28575">
            <a:solidFill>
              <a:schemeClr val="accent1"/>
            </a:solidFill>
          </a:ln>
        </p:spPr>
        <p:txBody>
          <a:bodyPr lIns="108000" tIns="36000" rIns="108000" bIns="36000" anchor="ctr"/>
          <a:lstStyle>
            <a:lvl1pPr marL="0" indent="0" algn="ctr">
              <a:buNone/>
              <a:defRPr>
                <a:solidFill>
                  <a:schemeClr val="bg1"/>
                </a:solidFill>
              </a:defRPr>
            </a:lvl1pPr>
          </a:lstStyle>
          <a:p>
            <a:pPr lvl="0"/>
            <a:r>
              <a:rPr lang="en-US" noProof="0"/>
              <a:t>Section 1 Title</a:t>
            </a:r>
          </a:p>
        </p:txBody>
      </p:sp>
      <p:sp>
        <p:nvSpPr>
          <p:cNvPr id="6" name="Content Placeholder 2">
            <a:extLst>
              <a:ext uri="{FF2B5EF4-FFF2-40B4-BE49-F238E27FC236}">
                <a16:creationId xmlns:a16="http://schemas.microsoft.com/office/drawing/2014/main" id="{D79DF38F-893A-4CE0-B168-9FAA1D01B8D7}"/>
              </a:ext>
            </a:extLst>
          </p:cNvPr>
          <p:cNvSpPr>
            <a:spLocks noGrp="1"/>
          </p:cNvSpPr>
          <p:nvPr>
            <p:ph idx="14" hasCustomPrompt="1"/>
          </p:nvPr>
        </p:nvSpPr>
        <p:spPr>
          <a:xfrm>
            <a:off x="432000"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Freeform: Shape 13" title="Arrow">
            <a:extLst>
              <a:ext uri="{FF2B5EF4-FFF2-40B4-BE49-F238E27FC236}">
                <a16:creationId xmlns:a16="http://schemas.microsoft.com/office/drawing/2014/main" id="{02DBE11B-8F8E-48E5-9449-E6E9E355DA0F}"/>
              </a:ext>
            </a:extLst>
          </p:cNvPr>
          <p:cNvSpPr/>
          <p:nvPr userDrawn="1"/>
        </p:nvSpPr>
        <p:spPr>
          <a:xfrm flipH="1">
            <a:off x="3570526"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Content Placeholder 2">
            <a:extLst>
              <a:ext uri="{FF2B5EF4-FFF2-40B4-BE49-F238E27FC236}">
                <a16:creationId xmlns:a16="http://schemas.microsoft.com/office/drawing/2014/main" id="{707C52DD-FDE4-4BF6-B79B-3095E2927247}"/>
              </a:ext>
            </a:extLst>
          </p:cNvPr>
          <p:cNvSpPr>
            <a:spLocks noGrp="1"/>
          </p:cNvSpPr>
          <p:nvPr>
            <p:ph idx="17" hasCustomPrompt="1"/>
          </p:nvPr>
        </p:nvSpPr>
        <p:spPr>
          <a:xfrm>
            <a:off x="4043801" y="1728000"/>
            <a:ext cx="2919633" cy="720000"/>
          </a:xfrm>
          <a:solidFill>
            <a:schemeClr val="tx1">
              <a:lumMod val="75000"/>
              <a:lumOff val="25000"/>
            </a:schemeClr>
          </a:solidFill>
          <a:ln w="28575">
            <a:solidFill>
              <a:schemeClr val="accent2"/>
            </a:solidFill>
          </a:ln>
        </p:spPr>
        <p:txBody>
          <a:bodyPr lIns="108000" tIns="36000" rIns="108000" bIns="36000" anchor="ctr"/>
          <a:lstStyle>
            <a:lvl1pPr marL="0" indent="0" algn="ctr">
              <a:buNone/>
              <a:defRPr>
                <a:solidFill>
                  <a:schemeClr val="bg1"/>
                </a:solidFill>
              </a:defRPr>
            </a:lvl1pPr>
          </a:lstStyle>
          <a:p>
            <a:pPr lvl="0"/>
            <a:r>
              <a:rPr lang="en-US" noProof="0"/>
              <a:t>Section 2 Title</a:t>
            </a:r>
          </a:p>
        </p:txBody>
      </p:sp>
      <p:sp>
        <p:nvSpPr>
          <p:cNvPr id="8" name="Content Placeholder 2">
            <a:extLst>
              <a:ext uri="{FF2B5EF4-FFF2-40B4-BE49-F238E27FC236}">
                <a16:creationId xmlns:a16="http://schemas.microsoft.com/office/drawing/2014/main" id="{22F46232-3721-4BC5-BEB7-E61D878D79FA}"/>
              </a:ext>
            </a:extLst>
          </p:cNvPr>
          <p:cNvSpPr>
            <a:spLocks noGrp="1"/>
          </p:cNvSpPr>
          <p:nvPr>
            <p:ph idx="15" hasCustomPrompt="1"/>
          </p:nvPr>
        </p:nvSpPr>
        <p:spPr>
          <a:xfrm>
            <a:off x="4043801"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Freeform: Shape 14" title="Arrow">
            <a:extLst>
              <a:ext uri="{FF2B5EF4-FFF2-40B4-BE49-F238E27FC236}">
                <a16:creationId xmlns:a16="http://schemas.microsoft.com/office/drawing/2014/main" id="{6EF06703-92AF-44B7-8CE1-044DD2093118}"/>
              </a:ext>
            </a:extLst>
          </p:cNvPr>
          <p:cNvSpPr/>
          <p:nvPr userDrawn="1"/>
        </p:nvSpPr>
        <p:spPr>
          <a:xfrm flipH="1">
            <a:off x="7182327" y="1945687"/>
            <a:ext cx="254382" cy="284625"/>
          </a:xfrm>
          <a:custGeom>
            <a:avLst/>
            <a:gdLst>
              <a:gd name="connsiteX0" fmla="*/ 971574 w 1172492"/>
              <a:gd name="connsiteY0" fmla="*/ 1363 h 1311889"/>
              <a:gd name="connsiteX1" fmla="*/ 1149708 w 1172492"/>
              <a:gd name="connsiteY1" fmla="*/ 90029 h 1311889"/>
              <a:gd name="connsiteX2" fmla="*/ 1172490 w 1172492"/>
              <a:gd name="connsiteY2" fmla="*/ 157779 h 1311889"/>
              <a:gd name="connsiteX3" fmla="*/ 1171406 w 1172492"/>
              <a:gd name="connsiteY3" fmla="*/ 173319 h 1311889"/>
              <a:gd name="connsiteX4" fmla="*/ 1172000 w 1172492"/>
              <a:gd name="connsiteY4" fmla="*/ 173319 h 1311889"/>
              <a:gd name="connsiteX5" fmla="*/ 1172000 w 1172492"/>
              <a:gd name="connsiteY5" fmla="*/ 1147057 h 1311889"/>
              <a:gd name="connsiteX6" fmla="*/ 1172492 w 1172492"/>
              <a:gd name="connsiteY6" fmla="*/ 1154110 h 1311889"/>
              <a:gd name="connsiteX7" fmla="*/ 1172000 w 1172492"/>
              <a:gd name="connsiteY7" fmla="*/ 1155572 h 1311889"/>
              <a:gd name="connsiteX8" fmla="*/ 1172000 w 1172492"/>
              <a:gd name="connsiteY8" fmla="*/ 1156775 h 1311889"/>
              <a:gd name="connsiteX9" fmla="*/ 1171596 w 1172492"/>
              <a:gd name="connsiteY9" fmla="*/ 1156775 h 1311889"/>
              <a:gd name="connsiteX10" fmla="*/ 1149710 w 1172492"/>
              <a:gd name="connsiteY10" fmla="*/ 1221860 h 1311889"/>
              <a:gd name="connsiteX11" fmla="*/ 903826 w 1172492"/>
              <a:gd name="connsiteY11" fmla="*/ 1287744 h 1311889"/>
              <a:gd name="connsiteX12" fmla="*/ 88669 w 1172492"/>
              <a:gd name="connsiteY12" fmla="*/ 817113 h 1311889"/>
              <a:gd name="connsiteX13" fmla="*/ 4802 w 1172492"/>
              <a:gd name="connsiteY13" fmla="*/ 707817 h 1311889"/>
              <a:gd name="connsiteX14" fmla="*/ 2987 w 1172492"/>
              <a:gd name="connsiteY14" fmla="*/ 681795 h 1311889"/>
              <a:gd name="connsiteX15" fmla="*/ 0 w 1172492"/>
              <a:gd name="connsiteY15" fmla="*/ 672910 h 1311889"/>
              <a:gd name="connsiteX16" fmla="*/ 1184 w 1172492"/>
              <a:gd name="connsiteY16" fmla="*/ 655930 h 1311889"/>
              <a:gd name="connsiteX17" fmla="*/ 2 w 1172492"/>
              <a:gd name="connsiteY17" fmla="*/ 638979 h 1311889"/>
              <a:gd name="connsiteX18" fmla="*/ 2984 w 1172492"/>
              <a:gd name="connsiteY18" fmla="*/ 630110 h 1311889"/>
              <a:gd name="connsiteX19" fmla="*/ 4800 w 1172492"/>
              <a:gd name="connsiteY19" fmla="*/ 604073 h 1311889"/>
              <a:gd name="connsiteX20" fmla="*/ 88667 w 1172492"/>
              <a:gd name="connsiteY20" fmla="*/ 494775 h 1311889"/>
              <a:gd name="connsiteX21" fmla="*/ 903824 w 1172492"/>
              <a:gd name="connsiteY21" fmla="*/ 24144 h 1311889"/>
              <a:gd name="connsiteX22" fmla="*/ 971574 w 1172492"/>
              <a:gd name="connsiteY22" fmla="*/ 1363 h 1311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172492" h="1311889">
                <a:moveTo>
                  <a:pt x="971574" y="1363"/>
                </a:moveTo>
                <a:cubicBezTo>
                  <a:pt x="1041186" y="-7275"/>
                  <a:pt x="1112429" y="25460"/>
                  <a:pt x="1149708" y="90029"/>
                </a:cubicBezTo>
                <a:cubicBezTo>
                  <a:pt x="1162135" y="111552"/>
                  <a:pt x="1169611" y="134575"/>
                  <a:pt x="1172490" y="157779"/>
                </a:cubicBezTo>
                <a:lnTo>
                  <a:pt x="1171406" y="173319"/>
                </a:lnTo>
                <a:lnTo>
                  <a:pt x="1172000" y="173319"/>
                </a:lnTo>
                <a:lnTo>
                  <a:pt x="1172000" y="1147057"/>
                </a:lnTo>
                <a:lnTo>
                  <a:pt x="1172492" y="1154110"/>
                </a:lnTo>
                <a:lnTo>
                  <a:pt x="1172000" y="1155572"/>
                </a:lnTo>
                <a:lnTo>
                  <a:pt x="1172000" y="1156775"/>
                </a:lnTo>
                <a:lnTo>
                  <a:pt x="1171596" y="1156775"/>
                </a:lnTo>
                <a:lnTo>
                  <a:pt x="1149710" y="1221860"/>
                </a:lnTo>
                <a:cubicBezTo>
                  <a:pt x="1100005" y="1307952"/>
                  <a:pt x="989918" y="1337450"/>
                  <a:pt x="903826" y="1287744"/>
                </a:cubicBezTo>
                <a:lnTo>
                  <a:pt x="88669" y="817113"/>
                </a:lnTo>
                <a:cubicBezTo>
                  <a:pt x="45622" y="792261"/>
                  <a:pt x="16725" y="752313"/>
                  <a:pt x="4802" y="707817"/>
                </a:cubicBezTo>
                <a:lnTo>
                  <a:pt x="2987" y="681795"/>
                </a:lnTo>
                <a:lnTo>
                  <a:pt x="0" y="672910"/>
                </a:lnTo>
                <a:lnTo>
                  <a:pt x="1184" y="655930"/>
                </a:lnTo>
                <a:lnTo>
                  <a:pt x="2" y="638979"/>
                </a:lnTo>
                <a:lnTo>
                  <a:pt x="2984" y="630110"/>
                </a:lnTo>
                <a:lnTo>
                  <a:pt x="4800" y="604073"/>
                </a:lnTo>
                <a:cubicBezTo>
                  <a:pt x="16723" y="559576"/>
                  <a:pt x="45621" y="519628"/>
                  <a:pt x="88667" y="494775"/>
                </a:cubicBezTo>
                <a:lnTo>
                  <a:pt x="903824" y="24144"/>
                </a:lnTo>
                <a:cubicBezTo>
                  <a:pt x="925347" y="11718"/>
                  <a:pt x="948370" y="4242"/>
                  <a:pt x="971574" y="1363"/>
                </a:cubicBezTo>
                <a:close/>
              </a:path>
            </a:pathLst>
          </a:custGeom>
          <a:noFill/>
          <a:ln w="25400" cap="rnd">
            <a:solidFill>
              <a:srgbClr val="4B4B4B"/>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Content Placeholder 2">
            <a:extLst>
              <a:ext uri="{FF2B5EF4-FFF2-40B4-BE49-F238E27FC236}">
                <a16:creationId xmlns:a16="http://schemas.microsoft.com/office/drawing/2014/main" id="{DA264641-CE4E-4168-9129-68B9B179A2A8}"/>
              </a:ext>
            </a:extLst>
          </p:cNvPr>
          <p:cNvSpPr>
            <a:spLocks noGrp="1"/>
          </p:cNvSpPr>
          <p:nvPr>
            <p:ph idx="18" hasCustomPrompt="1"/>
          </p:nvPr>
        </p:nvSpPr>
        <p:spPr>
          <a:xfrm>
            <a:off x="7655602" y="1728000"/>
            <a:ext cx="2919633" cy="720000"/>
          </a:xfrm>
          <a:solidFill>
            <a:schemeClr val="tx1">
              <a:lumMod val="75000"/>
              <a:lumOff val="25000"/>
            </a:schemeClr>
          </a:solidFill>
          <a:ln w="28575">
            <a:solidFill>
              <a:schemeClr val="accent3"/>
            </a:solidFill>
          </a:ln>
        </p:spPr>
        <p:txBody>
          <a:bodyPr lIns="108000" tIns="36000" rIns="108000" bIns="36000" anchor="ctr"/>
          <a:lstStyle>
            <a:lvl1pPr marL="0" indent="0" algn="ctr">
              <a:buNone/>
              <a:defRPr>
                <a:solidFill>
                  <a:schemeClr val="bg1"/>
                </a:solidFill>
              </a:defRPr>
            </a:lvl1pPr>
          </a:lstStyle>
          <a:p>
            <a:pPr lvl="0"/>
            <a:r>
              <a:rPr lang="en-US" noProof="0"/>
              <a:t>Section 3 Title</a:t>
            </a:r>
          </a:p>
        </p:txBody>
      </p:sp>
      <p:sp>
        <p:nvSpPr>
          <p:cNvPr id="9" name="Content Placeholder 2">
            <a:extLst>
              <a:ext uri="{FF2B5EF4-FFF2-40B4-BE49-F238E27FC236}">
                <a16:creationId xmlns:a16="http://schemas.microsoft.com/office/drawing/2014/main" id="{23CB58AD-849B-4714-8D57-C5C56343A24C}"/>
              </a:ext>
            </a:extLst>
          </p:cNvPr>
          <p:cNvSpPr>
            <a:spLocks noGrp="1"/>
          </p:cNvSpPr>
          <p:nvPr>
            <p:ph idx="16" hasCustomPrompt="1"/>
          </p:nvPr>
        </p:nvSpPr>
        <p:spPr>
          <a:xfrm>
            <a:off x="7655602" y="2448000"/>
            <a:ext cx="2919633" cy="3631338"/>
          </a:xfrm>
          <a:solidFill>
            <a:schemeClr val="bg1"/>
          </a:solidFill>
          <a:ln>
            <a:solidFill>
              <a:schemeClr val="bg1">
                <a:lumMod val="85000"/>
              </a:schemeClr>
            </a:solidFill>
          </a:ln>
        </p:spPr>
        <p:txBody>
          <a:bodyPr lIns="136800" tIns="252000" rIns="136800"/>
          <a:lstStyle>
            <a:lvl1pPr marL="266700" indent="-266700">
              <a:buClr>
                <a:schemeClr val="tx1">
                  <a:lumMod val="75000"/>
                  <a:lumOff val="25000"/>
                </a:schemeClr>
              </a:buClr>
              <a:buFont typeface="Arial" panose="020B0604020202020204" pitchFamily="34" charset="0"/>
              <a:buChar char="•"/>
              <a:defRPr/>
            </a:lvl1pPr>
            <a:lvl2pPr>
              <a:buClr>
                <a:schemeClr val="tx1">
                  <a:lumMod val="75000"/>
                  <a:lumOff val="25000"/>
                </a:schemeClr>
              </a:buClr>
              <a:defRPr/>
            </a:lvl2pPr>
            <a:lvl3pPr>
              <a:buClr>
                <a:schemeClr val="tx1">
                  <a:lumMod val="75000"/>
                  <a:lumOff val="25000"/>
                </a:schemeClr>
              </a:buClr>
              <a:defRPr/>
            </a:lvl3pPr>
            <a:lvl4pPr>
              <a:buClr>
                <a:schemeClr val="tx1">
                  <a:lumMod val="75000"/>
                  <a:lumOff val="25000"/>
                </a:schemeClr>
              </a:buClr>
              <a:defRPr/>
            </a:lvl4pPr>
            <a:lvl5pPr>
              <a:buClr>
                <a:schemeClr val="tx1">
                  <a:lumMod val="75000"/>
                  <a:lumOff val="25000"/>
                </a:schemeClr>
              </a:buClr>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13" name="Slide Number Placeholder 6">
            <a:extLst>
              <a:ext uri="{FF2B5EF4-FFF2-40B4-BE49-F238E27FC236}">
                <a16:creationId xmlns:a16="http://schemas.microsoft.com/office/drawing/2014/main" id="{B1CB22CF-1587-E74F-B211-A50F83802581}"/>
              </a:ext>
            </a:extLst>
          </p:cNvPr>
          <p:cNvSpPr>
            <a:spLocks noGrp="1"/>
          </p:cNvSpPr>
          <p:nvPr>
            <p:ph type="sldNum" sz="quarter" idx="19"/>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470484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cxnSp>
        <p:nvCxnSpPr>
          <p:cNvPr id="13" name="Straight Arrow Connector 12">
            <a:extLst>
              <a:ext uri="{FF2B5EF4-FFF2-40B4-BE49-F238E27FC236}">
                <a16:creationId xmlns:a16="http://schemas.microsoft.com/office/drawing/2014/main" id="{B16E60CE-69EE-40F4-8E4C-791A1F450E6E}"/>
              </a:ext>
            </a:extLst>
          </p:cNvPr>
          <p:cNvCxnSpPr>
            <a:cxnSpLocks/>
          </p:cNvCxnSpPr>
          <p:nvPr userDrawn="1"/>
        </p:nvCxnSpPr>
        <p:spPr>
          <a:xfrm>
            <a:off x="431800" y="3866682"/>
            <a:ext cx="10290173" cy="0"/>
          </a:xfrm>
          <a:prstGeom prst="straightConnector1">
            <a:avLst/>
          </a:prstGeom>
          <a:ln>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4" name="Text Placeholder 10">
            <a:extLst>
              <a:ext uri="{FF2B5EF4-FFF2-40B4-BE49-F238E27FC236}">
                <a16:creationId xmlns:a16="http://schemas.microsoft.com/office/drawing/2014/main" id="{506130DE-93C9-481E-A69F-9CF6AA9948FF}"/>
              </a:ext>
            </a:extLst>
          </p:cNvPr>
          <p:cNvSpPr>
            <a:spLocks noGrp="1"/>
          </p:cNvSpPr>
          <p:nvPr>
            <p:ph type="body" sz="quarter" idx="33" hasCustomPrompt="1"/>
          </p:nvPr>
        </p:nvSpPr>
        <p:spPr>
          <a:xfrm>
            <a:off x="2791884"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15" name="Text Placeholder 10">
            <a:extLst>
              <a:ext uri="{FF2B5EF4-FFF2-40B4-BE49-F238E27FC236}">
                <a16:creationId xmlns:a16="http://schemas.microsoft.com/office/drawing/2014/main" id="{31BCBEDF-E4C4-4EA5-B5EE-39C430D1471F}"/>
              </a:ext>
            </a:extLst>
          </p:cNvPr>
          <p:cNvSpPr>
            <a:spLocks noGrp="1"/>
          </p:cNvSpPr>
          <p:nvPr>
            <p:ph type="body" sz="quarter" idx="34" hasCustomPrompt="1"/>
          </p:nvPr>
        </p:nvSpPr>
        <p:spPr>
          <a:xfrm>
            <a:off x="43179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6" name="Text Placeholder 10">
            <a:extLst>
              <a:ext uri="{FF2B5EF4-FFF2-40B4-BE49-F238E27FC236}">
                <a16:creationId xmlns:a16="http://schemas.microsoft.com/office/drawing/2014/main" id="{BFE6B470-2415-4509-A40D-EBFFBC9F3847}"/>
              </a:ext>
            </a:extLst>
          </p:cNvPr>
          <p:cNvSpPr>
            <a:spLocks noGrp="1"/>
          </p:cNvSpPr>
          <p:nvPr>
            <p:ph type="body" sz="quarter" idx="35" hasCustomPrompt="1"/>
          </p:nvPr>
        </p:nvSpPr>
        <p:spPr>
          <a:xfrm>
            <a:off x="90381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7" name="Text Placeholder 10">
            <a:extLst>
              <a:ext uri="{FF2B5EF4-FFF2-40B4-BE49-F238E27FC236}">
                <a16:creationId xmlns:a16="http://schemas.microsoft.com/office/drawing/2014/main" id="{A0705EEE-728D-4722-B49E-4C9C62644EC3}"/>
              </a:ext>
            </a:extLst>
          </p:cNvPr>
          <p:cNvSpPr>
            <a:spLocks noGrp="1"/>
          </p:cNvSpPr>
          <p:nvPr>
            <p:ph type="body" sz="quarter" idx="36" hasCustomPrompt="1"/>
          </p:nvPr>
        </p:nvSpPr>
        <p:spPr>
          <a:xfrm>
            <a:off x="1375833"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8" name="Text Placeholder 10">
            <a:extLst>
              <a:ext uri="{FF2B5EF4-FFF2-40B4-BE49-F238E27FC236}">
                <a16:creationId xmlns:a16="http://schemas.microsoft.com/office/drawing/2014/main" id="{0781D02C-C5B9-410A-B620-AAA24A1B2AC7}"/>
              </a:ext>
            </a:extLst>
          </p:cNvPr>
          <p:cNvSpPr>
            <a:spLocks noGrp="1"/>
          </p:cNvSpPr>
          <p:nvPr>
            <p:ph type="body" sz="quarter" idx="37" hasCustomPrompt="1"/>
          </p:nvPr>
        </p:nvSpPr>
        <p:spPr>
          <a:xfrm>
            <a:off x="1847850"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19" name="Text Placeholder 10">
            <a:extLst>
              <a:ext uri="{FF2B5EF4-FFF2-40B4-BE49-F238E27FC236}">
                <a16:creationId xmlns:a16="http://schemas.microsoft.com/office/drawing/2014/main" id="{C203B9F4-A221-4AF4-8440-C9B1BB3F602A}"/>
              </a:ext>
            </a:extLst>
          </p:cNvPr>
          <p:cNvSpPr>
            <a:spLocks noGrp="1"/>
          </p:cNvSpPr>
          <p:nvPr>
            <p:ph type="body" sz="quarter" idx="38" hasCustomPrompt="1"/>
          </p:nvPr>
        </p:nvSpPr>
        <p:spPr>
          <a:xfrm>
            <a:off x="8456084" y="3973125"/>
            <a:ext cx="415608" cy="201776"/>
          </a:xfrm>
        </p:spPr>
        <p:txBody>
          <a:bodyPr anchor="ctr"/>
          <a:lstStyle>
            <a:lvl1pPr marL="0" indent="0" algn="ctr">
              <a:buNone/>
              <a:defRPr sz="1400">
                <a:solidFill>
                  <a:schemeClr val="tx1">
                    <a:lumMod val="50000"/>
                    <a:lumOff val="50000"/>
                  </a:schemeClr>
                </a:solidFill>
              </a:defRPr>
            </a:lvl1pPr>
          </a:lstStyle>
          <a:p>
            <a:pPr lvl="0"/>
            <a:r>
              <a:rPr lang="en-US" noProof="0"/>
              <a:t>Year</a:t>
            </a:r>
          </a:p>
        </p:txBody>
      </p:sp>
      <p:sp>
        <p:nvSpPr>
          <p:cNvPr id="20" name="Text Placeholder 10">
            <a:extLst>
              <a:ext uri="{FF2B5EF4-FFF2-40B4-BE49-F238E27FC236}">
                <a16:creationId xmlns:a16="http://schemas.microsoft.com/office/drawing/2014/main" id="{5CA11888-C540-49FD-BC96-7DF43B9144FE}"/>
              </a:ext>
            </a:extLst>
          </p:cNvPr>
          <p:cNvSpPr>
            <a:spLocks noGrp="1"/>
          </p:cNvSpPr>
          <p:nvPr>
            <p:ph type="body" sz="quarter" idx="39" hasCustomPrompt="1"/>
          </p:nvPr>
        </p:nvSpPr>
        <p:spPr>
          <a:xfrm>
            <a:off x="2319867"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1" name="Text Placeholder 10">
            <a:extLst>
              <a:ext uri="{FF2B5EF4-FFF2-40B4-BE49-F238E27FC236}">
                <a16:creationId xmlns:a16="http://schemas.microsoft.com/office/drawing/2014/main" id="{B90B995A-D6D8-4085-8C72-FDAF0B400A01}"/>
              </a:ext>
            </a:extLst>
          </p:cNvPr>
          <p:cNvSpPr>
            <a:spLocks noGrp="1"/>
          </p:cNvSpPr>
          <p:nvPr>
            <p:ph type="body" sz="quarter" idx="40" hasCustomPrompt="1"/>
          </p:nvPr>
        </p:nvSpPr>
        <p:spPr>
          <a:xfrm>
            <a:off x="2791884"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2" name="Text Placeholder 10">
            <a:extLst>
              <a:ext uri="{FF2B5EF4-FFF2-40B4-BE49-F238E27FC236}">
                <a16:creationId xmlns:a16="http://schemas.microsoft.com/office/drawing/2014/main" id="{765307A9-791B-47A4-A9C6-E607A9921675}"/>
              </a:ext>
            </a:extLst>
          </p:cNvPr>
          <p:cNvSpPr>
            <a:spLocks noGrp="1"/>
          </p:cNvSpPr>
          <p:nvPr>
            <p:ph type="body" sz="quarter" idx="41" hasCustomPrompt="1"/>
          </p:nvPr>
        </p:nvSpPr>
        <p:spPr>
          <a:xfrm>
            <a:off x="3263901"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3" name="Text Placeholder 10">
            <a:extLst>
              <a:ext uri="{FF2B5EF4-FFF2-40B4-BE49-F238E27FC236}">
                <a16:creationId xmlns:a16="http://schemas.microsoft.com/office/drawing/2014/main" id="{C75703B4-3B5A-4163-8DB7-E9009BF81C5C}"/>
              </a:ext>
            </a:extLst>
          </p:cNvPr>
          <p:cNvSpPr>
            <a:spLocks noGrp="1"/>
          </p:cNvSpPr>
          <p:nvPr>
            <p:ph type="body" sz="quarter" idx="42" hasCustomPrompt="1"/>
          </p:nvPr>
        </p:nvSpPr>
        <p:spPr>
          <a:xfrm>
            <a:off x="467995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4" name="Text Placeholder 10">
            <a:extLst>
              <a:ext uri="{FF2B5EF4-FFF2-40B4-BE49-F238E27FC236}">
                <a16:creationId xmlns:a16="http://schemas.microsoft.com/office/drawing/2014/main" id="{FF332F6F-6B3C-45E2-9EF6-8FB202384A68}"/>
              </a:ext>
            </a:extLst>
          </p:cNvPr>
          <p:cNvSpPr>
            <a:spLocks noGrp="1"/>
          </p:cNvSpPr>
          <p:nvPr>
            <p:ph type="body" sz="quarter" idx="43" hasCustomPrompt="1"/>
          </p:nvPr>
        </p:nvSpPr>
        <p:spPr>
          <a:xfrm>
            <a:off x="3735918"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5" name="Text Placeholder 10">
            <a:extLst>
              <a:ext uri="{FF2B5EF4-FFF2-40B4-BE49-F238E27FC236}">
                <a16:creationId xmlns:a16="http://schemas.microsoft.com/office/drawing/2014/main" id="{66BFBD2C-240C-4899-9562-75499D8C46E4}"/>
              </a:ext>
            </a:extLst>
          </p:cNvPr>
          <p:cNvSpPr>
            <a:spLocks noGrp="1"/>
          </p:cNvSpPr>
          <p:nvPr>
            <p:ph type="body" sz="quarter" idx="44" hasCustomPrompt="1"/>
          </p:nvPr>
        </p:nvSpPr>
        <p:spPr>
          <a:xfrm>
            <a:off x="4207935"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6" name="Text Placeholder 10">
            <a:extLst>
              <a:ext uri="{FF2B5EF4-FFF2-40B4-BE49-F238E27FC236}">
                <a16:creationId xmlns:a16="http://schemas.microsoft.com/office/drawing/2014/main" id="{777ECC7E-1DD1-475C-BA92-16BEA144C233}"/>
              </a:ext>
            </a:extLst>
          </p:cNvPr>
          <p:cNvSpPr>
            <a:spLocks noGrp="1"/>
          </p:cNvSpPr>
          <p:nvPr>
            <p:ph type="body" sz="quarter" idx="45" hasCustomPrompt="1"/>
          </p:nvPr>
        </p:nvSpPr>
        <p:spPr>
          <a:xfrm>
            <a:off x="515196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7" name="Text Placeholder 10">
            <a:extLst>
              <a:ext uri="{FF2B5EF4-FFF2-40B4-BE49-F238E27FC236}">
                <a16:creationId xmlns:a16="http://schemas.microsoft.com/office/drawing/2014/main" id="{9FD2184F-25B2-4976-9C55-9D79732D00D0}"/>
              </a:ext>
            </a:extLst>
          </p:cNvPr>
          <p:cNvSpPr>
            <a:spLocks noGrp="1"/>
          </p:cNvSpPr>
          <p:nvPr>
            <p:ph type="body" sz="quarter" idx="46" hasCustomPrompt="1"/>
          </p:nvPr>
        </p:nvSpPr>
        <p:spPr>
          <a:xfrm>
            <a:off x="562398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8" name="Text Placeholder 10">
            <a:extLst>
              <a:ext uri="{FF2B5EF4-FFF2-40B4-BE49-F238E27FC236}">
                <a16:creationId xmlns:a16="http://schemas.microsoft.com/office/drawing/2014/main" id="{2D433B78-8F48-492C-B8BA-C519A010F573}"/>
              </a:ext>
            </a:extLst>
          </p:cNvPr>
          <p:cNvSpPr>
            <a:spLocks noGrp="1"/>
          </p:cNvSpPr>
          <p:nvPr>
            <p:ph type="body" sz="quarter" idx="47" hasCustomPrompt="1"/>
          </p:nvPr>
        </p:nvSpPr>
        <p:spPr>
          <a:xfrm>
            <a:off x="609599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29" name="Text Placeholder 10">
            <a:extLst>
              <a:ext uri="{FF2B5EF4-FFF2-40B4-BE49-F238E27FC236}">
                <a16:creationId xmlns:a16="http://schemas.microsoft.com/office/drawing/2014/main" id="{65D53937-4C12-41A9-96A9-D197CE5CBC1B}"/>
              </a:ext>
            </a:extLst>
          </p:cNvPr>
          <p:cNvSpPr>
            <a:spLocks noGrp="1"/>
          </p:cNvSpPr>
          <p:nvPr>
            <p:ph type="body" sz="quarter" idx="48" hasCustomPrompt="1"/>
          </p:nvPr>
        </p:nvSpPr>
        <p:spPr>
          <a:xfrm>
            <a:off x="6568012"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0" name="Text Placeholder 10">
            <a:extLst>
              <a:ext uri="{FF2B5EF4-FFF2-40B4-BE49-F238E27FC236}">
                <a16:creationId xmlns:a16="http://schemas.microsoft.com/office/drawing/2014/main" id="{22259E25-16AB-42DF-83CC-F05BA57CFC25}"/>
              </a:ext>
            </a:extLst>
          </p:cNvPr>
          <p:cNvSpPr>
            <a:spLocks noGrp="1"/>
          </p:cNvSpPr>
          <p:nvPr>
            <p:ph type="body" sz="quarter" idx="49" hasCustomPrompt="1"/>
          </p:nvPr>
        </p:nvSpPr>
        <p:spPr>
          <a:xfrm>
            <a:off x="7040029"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1" name="Text Placeholder 10">
            <a:extLst>
              <a:ext uri="{FF2B5EF4-FFF2-40B4-BE49-F238E27FC236}">
                <a16:creationId xmlns:a16="http://schemas.microsoft.com/office/drawing/2014/main" id="{A5C84813-8A39-4A01-A745-700E1E5DF39E}"/>
              </a:ext>
            </a:extLst>
          </p:cNvPr>
          <p:cNvSpPr>
            <a:spLocks noGrp="1"/>
          </p:cNvSpPr>
          <p:nvPr>
            <p:ph type="body" sz="quarter" idx="50" hasCustomPrompt="1"/>
          </p:nvPr>
        </p:nvSpPr>
        <p:spPr>
          <a:xfrm>
            <a:off x="7512046"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2" name="Text Placeholder 10">
            <a:extLst>
              <a:ext uri="{FF2B5EF4-FFF2-40B4-BE49-F238E27FC236}">
                <a16:creationId xmlns:a16="http://schemas.microsoft.com/office/drawing/2014/main" id="{35B6B197-CBC9-474D-999F-6BF8B85ABC4B}"/>
              </a:ext>
            </a:extLst>
          </p:cNvPr>
          <p:cNvSpPr>
            <a:spLocks noGrp="1"/>
          </p:cNvSpPr>
          <p:nvPr>
            <p:ph type="body" sz="quarter" idx="51" hasCustomPrompt="1"/>
          </p:nvPr>
        </p:nvSpPr>
        <p:spPr>
          <a:xfrm>
            <a:off x="7984063"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3" name="Text Placeholder 10">
            <a:extLst>
              <a:ext uri="{FF2B5EF4-FFF2-40B4-BE49-F238E27FC236}">
                <a16:creationId xmlns:a16="http://schemas.microsoft.com/office/drawing/2014/main" id="{700D11F4-2B09-4504-9CF2-4E3A19B2F5F4}"/>
              </a:ext>
            </a:extLst>
          </p:cNvPr>
          <p:cNvSpPr>
            <a:spLocks noGrp="1"/>
          </p:cNvSpPr>
          <p:nvPr>
            <p:ph type="body" sz="quarter" idx="52" hasCustomPrompt="1"/>
          </p:nvPr>
        </p:nvSpPr>
        <p:spPr>
          <a:xfrm>
            <a:off x="8456080"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4" name="Text Placeholder 10">
            <a:extLst>
              <a:ext uri="{FF2B5EF4-FFF2-40B4-BE49-F238E27FC236}">
                <a16:creationId xmlns:a16="http://schemas.microsoft.com/office/drawing/2014/main" id="{DF28DDAA-9BDA-43BE-B173-D188212594C6}"/>
              </a:ext>
            </a:extLst>
          </p:cNvPr>
          <p:cNvSpPr>
            <a:spLocks noGrp="1"/>
          </p:cNvSpPr>
          <p:nvPr>
            <p:ph type="body" sz="quarter" idx="53" hasCustomPrompt="1"/>
          </p:nvPr>
        </p:nvSpPr>
        <p:spPr>
          <a:xfrm>
            <a:off x="8928097"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5" name="Text Placeholder 10">
            <a:extLst>
              <a:ext uri="{FF2B5EF4-FFF2-40B4-BE49-F238E27FC236}">
                <a16:creationId xmlns:a16="http://schemas.microsoft.com/office/drawing/2014/main" id="{A55FFBF8-4789-44A0-A9B2-841061C725FD}"/>
              </a:ext>
            </a:extLst>
          </p:cNvPr>
          <p:cNvSpPr>
            <a:spLocks noGrp="1"/>
          </p:cNvSpPr>
          <p:nvPr>
            <p:ph type="body" sz="quarter" idx="54" hasCustomPrompt="1"/>
          </p:nvPr>
        </p:nvSpPr>
        <p:spPr>
          <a:xfrm>
            <a:off x="10344148"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6" name="Text Placeholder 10">
            <a:extLst>
              <a:ext uri="{FF2B5EF4-FFF2-40B4-BE49-F238E27FC236}">
                <a16:creationId xmlns:a16="http://schemas.microsoft.com/office/drawing/2014/main" id="{C33D9234-67AF-4493-9CED-B39D80A70A53}"/>
              </a:ext>
            </a:extLst>
          </p:cNvPr>
          <p:cNvSpPr>
            <a:spLocks noGrp="1"/>
          </p:cNvSpPr>
          <p:nvPr>
            <p:ph type="body" sz="quarter" idx="55" hasCustomPrompt="1"/>
          </p:nvPr>
        </p:nvSpPr>
        <p:spPr>
          <a:xfrm>
            <a:off x="9400114"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37" name="Text Placeholder 10">
            <a:extLst>
              <a:ext uri="{FF2B5EF4-FFF2-40B4-BE49-F238E27FC236}">
                <a16:creationId xmlns:a16="http://schemas.microsoft.com/office/drawing/2014/main" id="{98549725-B11A-4C4E-8DBF-F00E575D61D8}"/>
              </a:ext>
            </a:extLst>
          </p:cNvPr>
          <p:cNvSpPr>
            <a:spLocks noGrp="1"/>
          </p:cNvSpPr>
          <p:nvPr>
            <p:ph type="body" sz="quarter" idx="56" hasCustomPrompt="1"/>
          </p:nvPr>
        </p:nvSpPr>
        <p:spPr>
          <a:xfrm>
            <a:off x="9872131" y="3597398"/>
            <a:ext cx="377825" cy="201776"/>
          </a:xfrm>
        </p:spPr>
        <p:txBody>
          <a:bodyPr/>
          <a:lstStyle>
            <a:lvl1pPr marL="0" indent="0" algn="ctr">
              <a:buNone/>
              <a:defRPr sz="1200">
                <a:solidFill>
                  <a:schemeClr val="tx1">
                    <a:lumMod val="50000"/>
                    <a:lumOff val="50000"/>
                  </a:schemeClr>
                </a:solidFill>
              </a:defRPr>
            </a:lvl1pPr>
          </a:lstStyle>
          <a:p>
            <a:pPr lvl="0"/>
            <a:r>
              <a:rPr lang="en-US" noProof="0"/>
              <a:t>MM</a:t>
            </a:r>
          </a:p>
        </p:txBody>
      </p:sp>
      <p:sp>
        <p:nvSpPr>
          <p:cNvPr id="40" name="Text Placeholder 3">
            <a:extLst>
              <a:ext uri="{FF2B5EF4-FFF2-40B4-BE49-F238E27FC236}">
                <a16:creationId xmlns:a16="http://schemas.microsoft.com/office/drawing/2014/main" id="{204E7B1E-C17D-4443-B650-E72AD9AA463F}"/>
              </a:ext>
            </a:extLst>
          </p:cNvPr>
          <p:cNvSpPr>
            <a:spLocks noGrp="1"/>
          </p:cNvSpPr>
          <p:nvPr>
            <p:ph type="body" sz="quarter" idx="59" hasCustomPrompt="1"/>
          </p:nvPr>
        </p:nvSpPr>
        <p:spPr>
          <a:xfrm>
            <a:off x="4606680" y="2190750"/>
            <a:ext cx="1793875" cy="561975"/>
          </a:xfrm>
          <a:solidFill>
            <a:schemeClr val="bg1"/>
          </a:solidFill>
          <a:ln w="3175">
            <a:solidFill>
              <a:schemeClr val="accent1"/>
            </a:solidFill>
          </a:ln>
        </p:spPr>
        <p:txBody>
          <a:bodyPr tIns="36000" anchor="t"/>
          <a:lstStyle>
            <a:lvl1pPr marL="0" indent="0" algn="ctr">
              <a:buNone/>
              <a:defRPr sz="1600"/>
            </a:lvl1pPr>
          </a:lstStyle>
          <a:p>
            <a:pPr lvl="0"/>
            <a:r>
              <a:rPr lang="en-US" noProof="0"/>
              <a:t>Item Title</a:t>
            </a:r>
          </a:p>
        </p:txBody>
      </p:sp>
      <p:sp>
        <p:nvSpPr>
          <p:cNvPr id="41" name="Text Placeholder 36">
            <a:extLst>
              <a:ext uri="{FF2B5EF4-FFF2-40B4-BE49-F238E27FC236}">
                <a16:creationId xmlns:a16="http://schemas.microsoft.com/office/drawing/2014/main" id="{87DD778A-952C-41DC-A5F9-8023A7099828}"/>
              </a:ext>
            </a:extLst>
          </p:cNvPr>
          <p:cNvSpPr>
            <a:spLocks noGrp="1"/>
          </p:cNvSpPr>
          <p:nvPr>
            <p:ph type="body" sz="quarter" idx="60" hasCustomPrompt="1"/>
          </p:nvPr>
        </p:nvSpPr>
        <p:spPr>
          <a:xfrm>
            <a:off x="4658409" y="2505005"/>
            <a:ext cx="1690417" cy="224670"/>
          </a:xfrm>
        </p:spPr>
        <p:txBody>
          <a:bodyPr/>
          <a:lstStyle>
            <a:lvl1pPr marL="0" indent="0" algn="ctr">
              <a:buNone/>
              <a:defRPr sz="1200">
                <a:solidFill>
                  <a:schemeClr val="tx1">
                    <a:lumMod val="50000"/>
                    <a:lumOff val="50000"/>
                  </a:schemeClr>
                </a:solidFill>
              </a:defRPr>
            </a:lvl1pPr>
          </a:lstStyle>
          <a:p>
            <a:pPr lvl="0"/>
            <a:r>
              <a:rPr lang="en-US" noProof="0"/>
              <a:t>Month, Year</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38" name="Slide Number Placeholder 6">
            <a:extLst>
              <a:ext uri="{FF2B5EF4-FFF2-40B4-BE49-F238E27FC236}">
                <a16:creationId xmlns:a16="http://schemas.microsoft.com/office/drawing/2014/main" id="{C4B93A79-C848-FB4C-BF10-00BE7B66F061}"/>
              </a:ext>
            </a:extLst>
          </p:cNvPr>
          <p:cNvSpPr>
            <a:spLocks noGrp="1"/>
          </p:cNvSpPr>
          <p:nvPr>
            <p:ph type="sldNum" sz="quarter" idx="61"/>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909005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am 3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38" name="Picture Placeholder 4">
            <a:extLst>
              <a:ext uri="{FF2B5EF4-FFF2-40B4-BE49-F238E27FC236}">
                <a16:creationId xmlns:a16="http://schemas.microsoft.com/office/drawing/2014/main" id="{EC13E70C-589A-40D0-83ED-C913136ACD7E}"/>
              </a:ext>
            </a:extLst>
          </p:cNvPr>
          <p:cNvSpPr>
            <a:spLocks noGrp="1"/>
          </p:cNvSpPr>
          <p:nvPr>
            <p:ph type="pic" sz="quarter" idx="14" hasCustomPrompt="1"/>
          </p:nvPr>
        </p:nvSpPr>
        <p:spPr>
          <a:xfrm>
            <a:off x="431800" y="1952049"/>
            <a:ext cx="1476951" cy="1476951"/>
          </a:xfrm>
          <a:solidFill>
            <a:schemeClr val="bg1">
              <a:lumMod val="95000"/>
              <a:alpha val="70000"/>
            </a:schemeClr>
          </a:solidFill>
          <a:ln w="12700" cap="flat">
            <a:solidFill>
              <a:schemeClr val="accent1"/>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Image Here</a:t>
            </a:r>
          </a:p>
        </p:txBody>
      </p:sp>
      <p:sp>
        <p:nvSpPr>
          <p:cNvPr id="39" name="Text Placeholder 8">
            <a:extLst>
              <a:ext uri="{FF2B5EF4-FFF2-40B4-BE49-F238E27FC236}">
                <a16:creationId xmlns:a16="http://schemas.microsoft.com/office/drawing/2014/main" id="{A975B89D-7E01-4CB2-ABC7-5CFAB076441A}"/>
              </a:ext>
            </a:extLst>
          </p:cNvPr>
          <p:cNvSpPr>
            <a:spLocks noGrp="1"/>
          </p:cNvSpPr>
          <p:nvPr>
            <p:ph type="body" sz="quarter" idx="15" hasCustomPrompt="1"/>
          </p:nvPr>
        </p:nvSpPr>
        <p:spPr>
          <a:xfrm>
            <a:off x="431800" y="3557684"/>
            <a:ext cx="2830441" cy="395805"/>
          </a:xfrm>
        </p:spPr>
        <p:txBody>
          <a:bodyPr anchor="b"/>
          <a:lstStyle>
            <a:lvl1pPr marL="0" indent="0" algn="l">
              <a:buFont typeface="Arial" panose="020B0604020202020204" pitchFamily="34" charset="0"/>
              <a:buNone/>
              <a:defRPr sz="2400"/>
            </a:lvl1pPr>
          </a:lstStyle>
          <a:p>
            <a:pPr lvl="0"/>
            <a:r>
              <a:rPr lang="en-US" noProof="0"/>
              <a:t>Name</a:t>
            </a:r>
          </a:p>
        </p:txBody>
      </p:sp>
      <p:sp>
        <p:nvSpPr>
          <p:cNvPr id="42" name="Text Placeholder 10">
            <a:extLst>
              <a:ext uri="{FF2B5EF4-FFF2-40B4-BE49-F238E27FC236}">
                <a16:creationId xmlns:a16="http://schemas.microsoft.com/office/drawing/2014/main" id="{A4230AA3-993A-4092-A471-053453DEF31B}"/>
              </a:ext>
            </a:extLst>
          </p:cNvPr>
          <p:cNvSpPr>
            <a:spLocks noGrp="1"/>
          </p:cNvSpPr>
          <p:nvPr>
            <p:ph type="body" sz="quarter" idx="16" hasCustomPrompt="1"/>
          </p:nvPr>
        </p:nvSpPr>
        <p:spPr>
          <a:xfrm>
            <a:off x="431800" y="4452773"/>
            <a:ext cx="2830441" cy="1250615"/>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43" name="Text Placeholder 8">
            <a:extLst>
              <a:ext uri="{FF2B5EF4-FFF2-40B4-BE49-F238E27FC236}">
                <a16:creationId xmlns:a16="http://schemas.microsoft.com/office/drawing/2014/main" id="{91052B18-094B-44AE-B97A-C724CAB4A96B}"/>
              </a:ext>
            </a:extLst>
          </p:cNvPr>
          <p:cNvSpPr>
            <a:spLocks noGrp="1"/>
          </p:cNvSpPr>
          <p:nvPr>
            <p:ph type="body" sz="quarter" idx="33" hasCustomPrompt="1"/>
          </p:nvPr>
        </p:nvSpPr>
        <p:spPr>
          <a:xfrm>
            <a:off x="431800"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
        <p:nvSpPr>
          <p:cNvPr id="44" name="Picture Placeholder 4">
            <a:extLst>
              <a:ext uri="{FF2B5EF4-FFF2-40B4-BE49-F238E27FC236}">
                <a16:creationId xmlns:a16="http://schemas.microsoft.com/office/drawing/2014/main" id="{45BB7166-E008-49D6-8450-A5312FEF5DA3}"/>
              </a:ext>
            </a:extLst>
          </p:cNvPr>
          <p:cNvSpPr>
            <a:spLocks noGrp="1"/>
          </p:cNvSpPr>
          <p:nvPr>
            <p:ph type="pic" sz="quarter" idx="34" hasCustomPrompt="1"/>
          </p:nvPr>
        </p:nvSpPr>
        <p:spPr>
          <a:xfrm>
            <a:off x="4088297" y="1952049"/>
            <a:ext cx="1476951" cy="1476951"/>
          </a:xfrm>
          <a:solidFill>
            <a:schemeClr val="bg1">
              <a:lumMod val="95000"/>
              <a:alpha val="70000"/>
            </a:schemeClr>
          </a:solidFill>
          <a:ln w="12700" cap="flat">
            <a:solidFill>
              <a:schemeClr val="accent2"/>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Image Here</a:t>
            </a:r>
          </a:p>
        </p:txBody>
      </p:sp>
      <p:sp>
        <p:nvSpPr>
          <p:cNvPr id="45" name="Text Placeholder 8">
            <a:extLst>
              <a:ext uri="{FF2B5EF4-FFF2-40B4-BE49-F238E27FC236}">
                <a16:creationId xmlns:a16="http://schemas.microsoft.com/office/drawing/2014/main" id="{0AE9D0EE-057F-4334-8F2F-646129CE3052}"/>
              </a:ext>
            </a:extLst>
          </p:cNvPr>
          <p:cNvSpPr>
            <a:spLocks noGrp="1"/>
          </p:cNvSpPr>
          <p:nvPr>
            <p:ph type="body" sz="quarter" idx="35" hasCustomPrompt="1"/>
          </p:nvPr>
        </p:nvSpPr>
        <p:spPr>
          <a:xfrm>
            <a:off x="4088297" y="3557684"/>
            <a:ext cx="2830441" cy="395805"/>
          </a:xfrm>
        </p:spPr>
        <p:txBody>
          <a:bodyPr anchor="b"/>
          <a:lstStyle>
            <a:lvl1pPr marL="0" indent="0" algn="l">
              <a:buFont typeface="Arial" panose="020B0604020202020204" pitchFamily="34" charset="0"/>
              <a:buNone/>
              <a:defRPr sz="2400"/>
            </a:lvl1pPr>
          </a:lstStyle>
          <a:p>
            <a:pPr lvl="0"/>
            <a:r>
              <a:rPr lang="en-US" noProof="0"/>
              <a:t>Name</a:t>
            </a:r>
          </a:p>
        </p:txBody>
      </p:sp>
      <p:sp>
        <p:nvSpPr>
          <p:cNvPr id="46" name="Text Placeholder 10">
            <a:extLst>
              <a:ext uri="{FF2B5EF4-FFF2-40B4-BE49-F238E27FC236}">
                <a16:creationId xmlns:a16="http://schemas.microsoft.com/office/drawing/2014/main" id="{63EC5DB9-C6BA-4136-BE69-07558AC30E96}"/>
              </a:ext>
            </a:extLst>
          </p:cNvPr>
          <p:cNvSpPr>
            <a:spLocks noGrp="1"/>
          </p:cNvSpPr>
          <p:nvPr>
            <p:ph type="body" sz="quarter" idx="36" hasCustomPrompt="1"/>
          </p:nvPr>
        </p:nvSpPr>
        <p:spPr>
          <a:xfrm>
            <a:off x="4088297" y="4452773"/>
            <a:ext cx="2830441" cy="1250615"/>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47" name="Text Placeholder 8">
            <a:extLst>
              <a:ext uri="{FF2B5EF4-FFF2-40B4-BE49-F238E27FC236}">
                <a16:creationId xmlns:a16="http://schemas.microsoft.com/office/drawing/2014/main" id="{99CC3712-4773-4EA8-B93D-6D6062E08631}"/>
              </a:ext>
            </a:extLst>
          </p:cNvPr>
          <p:cNvSpPr>
            <a:spLocks noGrp="1"/>
          </p:cNvSpPr>
          <p:nvPr>
            <p:ph type="body" sz="quarter" idx="37" hasCustomPrompt="1"/>
          </p:nvPr>
        </p:nvSpPr>
        <p:spPr>
          <a:xfrm>
            <a:off x="4088297"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
        <p:nvSpPr>
          <p:cNvPr id="48" name="Picture Placeholder 4">
            <a:extLst>
              <a:ext uri="{FF2B5EF4-FFF2-40B4-BE49-F238E27FC236}">
                <a16:creationId xmlns:a16="http://schemas.microsoft.com/office/drawing/2014/main" id="{B8CCF0D9-2E35-46E1-9212-1B3509896D23}"/>
              </a:ext>
            </a:extLst>
          </p:cNvPr>
          <p:cNvSpPr>
            <a:spLocks noGrp="1"/>
          </p:cNvSpPr>
          <p:nvPr>
            <p:ph type="pic" sz="quarter" idx="38" hasCustomPrompt="1"/>
          </p:nvPr>
        </p:nvSpPr>
        <p:spPr>
          <a:xfrm>
            <a:off x="7744794" y="1952049"/>
            <a:ext cx="1476951" cy="1476951"/>
          </a:xfrm>
          <a:solidFill>
            <a:schemeClr val="bg1">
              <a:lumMod val="95000"/>
              <a:alpha val="70000"/>
            </a:schemeClr>
          </a:solidFill>
          <a:ln w="12700" cap="flat">
            <a:solidFill>
              <a:schemeClr val="accent3"/>
            </a:solidFill>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Image Here</a:t>
            </a:r>
          </a:p>
        </p:txBody>
      </p:sp>
      <p:sp>
        <p:nvSpPr>
          <p:cNvPr id="49" name="Text Placeholder 8">
            <a:extLst>
              <a:ext uri="{FF2B5EF4-FFF2-40B4-BE49-F238E27FC236}">
                <a16:creationId xmlns:a16="http://schemas.microsoft.com/office/drawing/2014/main" id="{D919871E-8721-4C49-8AB2-C0D348DAFA5B}"/>
              </a:ext>
            </a:extLst>
          </p:cNvPr>
          <p:cNvSpPr>
            <a:spLocks noGrp="1"/>
          </p:cNvSpPr>
          <p:nvPr>
            <p:ph type="body" sz="quarter" idx="39" hasCustomPrompt="1"/>
          </p:nvPr>
        </p:nvSpPr>
        <p:spPr>
          <a:xfrm>
            <a:off x="7744794" y="3557684"/>
            <a:ext cx="2830441" cy="395805"/>
          </a:xfrm>
        </p:spPr>
        <p:txBody>
          <a:bodyPr anchor="b"/>
          <a:lstStyle>
            <a:lvl1pPr marL="0" indent="0" algn="l">
              <a:buFont typeface="Arial" panose="020B0604020202020204" pitchFamily="34" charset="0"/>
              <a:buNone/>
              <a:defRPr sz="2400"/>
            </a:lvl1pPr>
          </a:lstStyle>
          <a:p>
            <a:pPr lvl="0"/>
            <a:r>
              <a:rPr lang="en-US" noProof="0"/>
              <a:t>Name</a:t>
            </a:r>
          </a:p>
        </p:txBody>
      </p:sp>
      <p:sp>
        <p:nvSpPr>
          <p:cNvPr id="50" name="Text Placeholder 10">
            <a:extLst>
              <a:ext uri="{FF2B5EF4-FFF2-40B4-BE49-F238E27FC236}">
                <a16:creationId xmlns:a16="http://schemas.microsoft.com/office/drawing/2014/main" id="{7D780DEF-5C9E-4113-965F-1F5355E35E52}"/>
              </a:ext>
            </a:extLst>
          </p:cNvPr>
          <p:cNvSpPr>
            <a:spLocks noGrp="1"/>
          </p:cNvSpPr>
          <p:nvPr>
            <p:ph type="body" sz="quarter" idx="40" hasCustomPrompt="1"/>
          </p:nvPr>
        </p:nvSpPr>
        <p:spPr>
          <a:xfrm>
            <a:off x="7744794" y="4452773"/>
            <a:ext cx="2830441" cy="1250615"/>
          </a:xfrm>
        </p:spPr>
        <p:txBody>
          <a:bodyPr/>
          <a:lstStyle>
            <a:lvl1pPr marL="0" indent="0" algn="l">
              <a:buNone/>
              <a:defRPr sz="1400">
                <a:solidFill>
                  <a:schemeClr val="tx1">
                    <a:lumMod val="50000"/>
                    <a:lumOff val="50000"/>
                  </a:schemeClr>
                </a:solidFill>
              </a:defRPr>
            </a:lvl1pPr>
          </a:lstStyle>
          <a:p>
            <a:pPr lvl="0"/>
            <a:r>
              <a:rPr lang="en-US" noProof="0"/>
              <a:t>Short Bio</a:t>
            </a:r>
          </a:p>
        </p:txBody>
      </p:sp>
      <p:sp>
        <p:nvSpPr>
          <p:cNvPr id="51" name="Text Placeholder 8">
            <a:extLst>
              <a:ext uri="{FF2B5EF4-FFF2-40B4-BE49-F238E27FC236}">
                <a16:creationId xmlns:a16="http://schemas.microsoft.com/office/drawing/2014/main" id="{3BC28981-C986-493A-8659-FAE5C4402348}"/>
              </a:ext>
            </a:extLst>
          </p:cNvPr>
          <p:cNvSpPr>
            <a:spLocks noGrp="1"/>
          </p:cNvSpPr>
          <p:nvPr>
            <p:ph type="body" sz="quarter" idx="41" hasCustomPrompt="1"/>
          </p:nvPr>
        </p:nvSpPr>
        <p:spPr>
          <a:xfrm>
            <a:off x="7744794" y="4082173"/>
            <a:ext cx="2830441" cy="245885"/>
          </a:xfrm>
        </p:spPr>
        <p:txBody>
          <a:bodyPr/>
          <a:lstStyle>
            <a:lvl1pPr marL="0" indent="0" algn="l">
              <a:buFont typeface="Arial" panose="020B0604020202020204" pitchFamily="34" charset="0"/>
              <a:buNone/>
              <a:defRPr sz="1400">
                <a:solidFill>
                  <a:schemeClr val="bg1">
                    <a:lumMod val="50000"/>
                  </a:schemeClr>
                </a:solidFill>
              </a:defRPr>
            </a:lvl1pPr>
          </a:lstStyle>
          <a:p>
            <a:pPr lvl="0"/>
            <a:r>
              <a:rPr lang="en-US" noProof="0"/>
              <a:t>Title</a:t>
            </a:r>
          </a:p>
        </p:txBody>
      </p:sp>
      <p:sp>
        <p:nvSpPr>
          <p:cNvPr id="18" name="Slide Number Placeholder 6">
            <a:extLst>
              <a:ext uri="{FF2B5EF4-FFF2-40B4-BE49-F238E27FC236}">
                <a16:creationId xmlns:a16="http://schemas.microsoft.com/office/drawing/2014/main" id="{AE8F62FC-AFDE-3E45-856E-4C504FC42FEC}"/>
              </a:ext>
            </a:extLst>
          </p:cNvPr>
          <p:cNvSpPr>
            <a:spLocks noGrp="1"/>
          </p:cNvSpPr>
          <p:nvPr>
            <p:ph type="sldNum" sz="quarter" idx="42"/>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3212643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am 6 Member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28" name="Picture Placeholder 15">
            <a:extLst>
              <a:ext uri="{FF2B5EF4-FFF2-40B4-BE49-F238E27FC236}">
                <a16:creationId xmlns:a16="http://schemas.microsoft.com/office/drawing/2014/main" id="{12424001-B070-42CA-89F1-75B99FC8EDEF}"/>
              </a:ext>
            </a:extLst>
          </p:cNvPr>
          <p:cNvSpPr>
            <a:spLocks noGrp="1"/>
          </p:cNvSpPr>
          <p:nvPr>
            <p:ph type="pic" sz="quarter" idx="41"/>
          </p:nvPr>
        </p:nvSpPr>
        <p:spPr>
          <a:xfrm>
            <a:off x="492656" y="2256300"/>
            <a:ext cx="1217130" cy="1217130"/>
          </a:xfrm>
          <a:noFill/>
          <a:ln w="12700"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18" name="Text Placeholder 8">
            <a:extLst>
              <a:ext uri="{FF2B5EF4-FFF2-40B4-BE49-F238E27FC236}">
                <a16:creationId xmlns:a16="http://schemas.microsoft.com/office/drawing/2014/main" id="{CCB83A93-C7AE-47A8-B9E0-8263B17F95ED}"/>
              </a:ext>
            </a:extLst>
          </p:cNvPr>
          <p:cNvSpPr>
            <a:spLocks noGrp="1"/>
          </p:cNvSpPr>
          <p:nvPr>
            <p:ph type="body" sz="quarter" idx="17" hasCustomPrompt="1"/>
          </p:nvPr>
        </p:nvSpPr>
        <p:spPr>
          <a:xfrm>
            <a:off x="1867409" y="2418150"/>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19" name="Text Placeholder 10">
            <a:extLst>
              <a:ext uri="{FF2B5EF4-FFF2-40B4-BE49-F238E27FC236}">
                <a16:creationId xmlns:a16="http://schemas.microsoft.com/office/drawing/2014/main" id="{39B06680-6760-4677-A285-43552615E9EA}"/>
              </a:ext>
            </a:extLst>
          </p:cNvPr>
          <p:cNvSpPr>
            <a:spLocks noGrp="1"/>
          </p:cNvSpPr>
          <p:nvPr>
            <p:ph type="body" sz="quarter" idx="18" hasCustomPrompt="1"/>
          </p:nvPr>
        </p:nvSpPr>
        <p:spPr>
          <a:xfrm>
            <a:off x="1883223" y="3118312"/>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29" name="Picture Placeholder 15">
            <a:extLst>
              <a:ext uri="{FF2B5EF4-FFF2-40B4-BE49-F238E27FC236}">
                <a16:creationId xmlns:a16="http://schemas.microsoft.com/office/drawing/2014/main" id="{06D803D4-7F73-49F7-9CC0-E376C2AB01D5}"/>
              </a:ext>
            </a:extLst>
          </p:cNvPr>
          <p:cNvSpPr>
            <a:spLocks noGrp="1"/>
          </p:cNvSpPr>
          <p:nvPr>
            <p:ph type="pic" sz="quarter" idx="42"/>
          </p:nvPr>
        </p:nvSpPr>
        <p:spPr>
          <a:xfrm>
            <a:off x="4060200" y="2256300"/>
            <a:ext cx="1217130" cy="1217130"/>
          </a:xfrm>
          <a:noFill/>
          <a:ln w="12700" cap="sq">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36" name="Text Placeholder 8">
            <a:extLst>
              <a:ext uri="{FF2B5EF4-FFF2-40B4-BE49-F238E27FC236}">
                <a16:creationId xmlns:a16="http://schemas.microsoft.com/office/drawing/2014/main" id="{699E3971-F6B4-4373-8EB1-BC6983DD8270}"/>
              </a:ext>
            </a:extLst>
          </p:cNvPr>
          <p:cNvSpPr>
            <a:spLocks noGrp="1"/>
          </p:cNvSpPr>
          <p:nvPr>
            <p:ph type="body" sz="quarter" idx="49" hasCustomPrompt="1"/>
          </p:nvPr>
        </p:nvSpPr>
        <p:spPr>
          <a:xfrm>
            <a:off x="5434954" y="2418150"/>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37" name="Text Placeholder 10">
            <a:extLst>
              <a:ext uri="{FF2B5EF4-FFF2-40B4-BE49-F238E27FC236}">
                <a16:creationId xmlns:a16="http://schemas.microsoft.com/office/drawing/2014/main" id="{3DF8F758-B96D-49B8-83B7-07FA39EFE0AB}"/>
              </a:ext>
            </a:extLst>
          </p:cNvPr>
          <p:cNvSpPr>
            <a:spLocks noGrp="1"/>
          </p:cNvSpPr>
          <p:nvPr>
            <p:ph type="body" sz="quarter" idx="50" hasCustomPrompt="1"/>
          </p:nvPr>
        </p:nvSpPr>
        <p:spPr>
          <a:xfrm>
            <a:off x="5442861" y="3118312"/>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30" name="Picture Placeholder 15">
            <a:extLst>
              <a:ext uri="{FF2B5EF4-FFF2-40B4-BE49-F238E27FC236}">
                <a16:creationId xmlns:a16="http://schemas.microsoft.com/office/drawing/2014/main" id="{55A4F561-30F1-443F-9FFB-05E1EC71524E}"/>
              </a:ext>
            </a:extLst>
          </p:cNvPr>
          <p:cNvSpPr>
            <a:spLocks noGrp="1"/>
          </p:cNvSpPr>
          <p:nvPr>
            <p:ph type="pic" sz="quarter" idx="43"/>
          </p:nvPr>
        </p:nvSpPr>
        <p:spPr>
          <a:xfrm>
            <a:off x="7627744" y="2256300"/>
            <a:ext cx="1217130" cy="1217130"/>
          </a:xfrm>
          <a:noFill/>
          <a:ln w="12700" cap="sq">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40" name="Text Placeholder 8">
            <a:extLst>
              <a:ext uri="{FF2B5EF4-FFF2-40B4-BE49-F238E27FC236}">
                <a16:creationId xmlns:a16="http://schemas.microsoft.com/office/drawing/2014/main" id="{DE4E9879-1917-4C45-A8A2-C6A2856F5F24}"/>
              </a:ext>
            </a:extLst>
          </p:cNvPr>
          <p:cNvSpPr>
            <a:spLocks noGrp="1"/>
          </p:cNvSpPr>
          <p:nvPr>
            <p:ph type="body" sz="quarter" idx="51" hasCustomPrompt="1"/>
          </p:nvPr>
        </p:nvSpPr>
        <p:spPr>
          <a:xfrm>
            <a:off x="9002499" y="2418150"/>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41" name="Text Placeholder 10">
            <a:extLst>
              <a:ext uri="{FF2B5EF4-FFF2-40B4-BE49-F238E27FC236}">
                <a16:creationId xmlns:a16="http://schemas.microsoft.com/office/drawing/2014/main" id="{80B361D9-9110-42D7-8F62-08046E843CF1}"/>
              </a:ext>
            </a:extLst>
          </p:cNvPr>
          <p:cNvSpPr>
            <a:spLocks noGrp="1"/>
          </p:cNvSpPr>
          <p:nvPr>
            <p:ph type="body" sz="quarter" idx="52" hasCustomPrompt="1"/>
          </p:nvPr>
        </p:nvSpPr>
        <p:spPr>
          <a:xfrm>
            <a:off x="9002499" y="3118312"/>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4" name="Picture Placeholder 15">
            <a:extLst>
              <a:ext uri="{FF2B5EF4-FFF2-40B4-BE49-F238E27FC236}">
                <a16:creationId xmlns:a16="http://schemas.microsoft.com/office/drawing/2014/main" id="{E9836B2F-D2CC-4A47-A3FE-016E92B80252}"/>
              </a:ext>
            </a:extLst>
          </p:cNvPr>
          <p:cNvSpPr>
            <a:spLocks noGrp="1"/>
          </p:cNvSpPr>
          <p:nvPr>
            <p:ph type="pic" sz="quarter" idx="55"/>
          </p:nvPr>
        </p:nvSpPr>
        <p:spPr>
          <a:xfrm>
            <a:off x="492656" y="4023015"/>
            <a:ext cx="1217130" cy="1217130"/>
          </a:xfrm>
          <a:noFill/>
          <a:ln w="12700" cap="sq">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52" name="Text Placeholder 8">
            <a:extLst>
              <a:ext uri="{FF2B5EF4-FFF2-40B4-BE49-F238E27FC236}">
                <a16:creationId xmlns:a16="http://schemas.microsoft.com/office/drawing/2014/main" id="{DF76BDBD-A22E-4EFB-A3D1-749F2F3F7894}"/>
              </a:ext>
            </a:extLst>
          </p:cNvPr>
          <p:cNvSpPr>
            <a:spLocks noGrp="1"/>
          </p:cNvSpPr>
          <p:nvPr>
            <p:ph type="body" sz="quarter" idx="53" hasCustomPrompt="1"/>
          </p:nvPr>
        </p:nvSpPr>
        <p:spPr>
          <a:xfrm>
            <a:off x="1867409" y="4184865"/>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53" name="Text Placeholder 10">
            <a:extLst>
              <a:ext uri="{FF2B5EF4-FFF2-40B4-BE49-F238E27FC236}">
                <a16:creationId xmlns:a16="http://schemas.microsoft.com/office/drawing/2014/main" id="{24F46B22-F83C-498E-920C-FE194F8F2E56}"/>
              </a:ext>
            </a:extLst>
          </p:cNvPr>
          <p:cNvSpPr>
            <a:spLocks noGrp="1"/>
          </p:cNvSpPr>
          <p:nvPr>
            <p:ph type="body" sz="quarter" idx="54" hasCustomPrompt="1"/>
          </p:nvPr>
        </p:nvSpPr>
        <p:spPr>
          <a:xfrm>
            <a:off x="1883223" y="4885027"/>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5" name="Picture Placeholder 15">
            <a:extLst>
              <a:ext uri="{FF2B5EF4-FFF2-40B4-BE49-F238E27FC236}">
                <a16:creationId xmlns:a16="http://schemas.microsoft.com/office/drawing/2014/main" id="{02EC6DDF-472F-47FF-AB50-84DEB99BB340}"/>
              </a:ext>
            </a:extLst>
          </p:cNvPr>
          <p:cNvSpPr>
            <a:spLocks noGrp="1"/>
          </p:cNvSpPr>
          <p:nvPr>
            <p:ph type="pic" sz="quarter" idx="56"/>
          </p:nvPr>
        </p:nvSpPr>
        <p:spPr>
          <a:xfrm>
            <a:off x="4060200" y="4023015"/>
            <a:ext cx="1217130" cy="1217130"/>
          </a:xfrm>
          <a:noFill/>
          <a:ln w="12700" cap="sq">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57" name="Text Placeholder 8">
            <a:extLst>
              <a:ext uri="{FF2B5EF4-FFF2-40B4-BE49-F238E27FC236}">
                <a16:creationId xmlns:a16="http://schemas.microsoft.com/office/drawing/2014/main" id="{AF5761D3-6448-4A50-A12B-FA61DEC69082}"/>
              </a:ext>
            </a:extLst>
          </p:cNvPr>
          <p:cNvSpPr>
            <a:spLocks noGrp="1"/>
          </p:cNvSpPr>
          <p:nvPr>
            <p:ph type="body" sz="quarter" idx="58" hasCustomPrompt="1"/>
          </p:nvPr>
        </p:nvSpPr>
        <p:spPr>
          <a:xfrm>
            <a:off x="5434954" y="4184865"/>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58" name="Text Placeholder 10">
            <a:extLst>
              <a:ext uri="{FF2B5EF4-FFF2-40B4-BE49-F238E27FC236}">
                <a16:creationId xmlns:a16="http://schemas.microsoft.com/office/drawing/2014/main" id="{9614D939-F32E-421B-AA15-1AAE280558C2}"/>
              </a:ext>
            </a:extLst>
          </p:cNvPr>
          <p:cNvSpPr>
            <a:spLocks noGrp="1"/>
          </p:cNvSpPr>
          <p:nvPr>
            <p:ph type="body" sz="quarter" idx="59" hasCustomPrompt="1"/>
          </p:nvPr>
        </p:nvSpPr>
        <p:spPr>
          <a:xfrm>
            <a:off x="5442861" y="4885027"/>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56" name="Picture Placeholder 15">
            <a:extLst>
              <a:ext uri="{FF2B5EF4-FFF2-40B4-BE49-F238E27FC236}">
                <a16:creationId xmlns:a16="http://schemas.microsoft.com/office/drawing/2014/main" id="{B6BBF386-2A9D-4CE1-BEA4-F34ECCB54C5B}"/>
              </a:ext>
            </a:extLst>
          </p:cNvPr>
          <p:cNvSpPr>
            <a:spLocks noGrp="1"/>
          </p:cNvSpPr>
          <p:nvPr>
            <p:ph type="pic" sz="quarter" idx="57"/>
          </p:nvPr>
        </p:nvSpPr>
        <p:spPr>
          <a:xfrm>
            <a:off x="7627744" y="4023015"/>
            <a:ext cx="1217130" cy="1217130"/>
          </a:xfrm>
          <a:noFill/>
          <a:ln w="12700" cap="sq">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a:t>Click icon to add picture</a:t>
            </a:r>
            <a:endParaRPr lang="en-US" noProof="0" dirty="0"/>
          </a:p>
        </p:txBody>
      </p:sp>
      <p:sp>
        <p:nvSpPr>
          <p:cNvPr id="59" name="Text Placeholder 8">
            <a:extLst>
              <a:ext uri="{FF2B5EF4-FFF2-40B4-BE49-F238E27FC236}">
                <a16:creationId xmlns:a16="http://schemas.microsoft.com/office/drawing/2014/main" id="{B91087F7-10AB-48EF-BA8D-F8FA69431013}"/>
              </a:ext>
            </a:extLst>
          </p:cNvPr>
          <p:cNvSpPr>
            <a:spLocks noGrp="1"/>
          </p:cNvSpPr>
          <p:nvPr>
            <p:ph type="body" sz="quarter" idx="60" hasCustomPrompt="1"/>
          </p:nvPr>
        </p:nvSpPr>
        <p:spPr>
          <a:xfrm>
            <a:off x="9002499" y="4184865"/>
            <a:ext cx="1572736" cy="656544"/>
          </a:xfrm>
        </p:spPr>
        <p:txBody>
          <a:bodyPr tIns="0" bIns="0" anchor="b"/>
          <a:lstStyle>
            <a:lvl1pPr marL="0" indent="0" algn="l">
              <a:buFont typeface="Arial" panose="020B0604020202020204" pitchFamily="34" charset="0"/>
              <a:buNone/>
              <a:defRPr sz="2400"/>
            </a:lvl1pPr>
          </a:lstStyle>
          <a:p>
            <a:pPr lvl="0"/>
            <a:r>
              <a:rPr lang="en-US" noProof="0"/>
              <a:t>Full Name</a:t>
            </a:r>
          </a:p>
        </p:txBody>
      </p:sp>
      <p:sp>
        <p:nvSpPr>
          <p:cNvPr id="60" name="Text Placeholder 10">
            <a:extLst>
              <a:ext uri="{FF2B5EF4-FFF2-40B4-BE49-F238E27FC236}">
                <a16:creationId xmlns:a16="http://schemas.microsoft.com/office/drawing/2014/main" id="{66D5770C-6F0D-4847-9DCB-025E17E91441}"/>
              </a:ext>
            </a:extLst>
          </p:cNvPr>
          <p:cNvSpPr>
            <a:spLocks noGrp="1"/>
          </p:cNvSpPr>
          <p:nvPr>
            <p:ph type="body" sz="quarter" idx="61" hasCustomPrompt="1"/>
          </p:nvPr>
        </p:nvSpPr>
        <p:spPr>
          <a:xfrm>
            <a:off x="9002499" y="4885027"/>
            <a:ext cx="1572736" cy="355118"/>
          </a:xfrm>
        </p:spPr>
        <p:txBody>
          <a:bodyPr/>
          <a:lstStyle>
            <a:lvl1pPr marL="0" indent="0" algn="l">
              <a:buNone/>
              <a:defRPr sz="1400">
                <a:solidFill>
                  <a:schemeClr val="tx1">
                    <a:lumMod val="50000"/>
                    <a:lumOff val="50000"/>
                  </a:schemeClr>
                </a:solidFill>
              </a:defRPr>
            </a:lvl1pPr>
          </a:lstStyle>
          <a:p>
            <a:pPr lvl="0"/>
            <a:r>
              <a:rPr lang="en-US" noProof="0"/>
              <a:t>Bullet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24" name="Slide Number Placeholder 6">
            <a:extLst>
              <a:ext uri="{FF2B5EF4-FFF2-40B4-BE49-F238E27FC236}">
                <a16:creationId xmlns:a16="http://schemas.microsoft.com/office/drawing/2014/main" id="{694CD2E2-CA8B-354D-8563-5AC361B78B27}"/>
              </a:ext>
            </a:extLst>
          </p:cNvPr>
          <p:cNvSpPr>
            <a:spLocks noGrp="1"/>
          </p:cNvSpPr>
          <p:nvPr>
            <p:ph type="sldNum" sz="quarter" idx="62"/>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32128930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F4C50-933F-41F9-AD11-BD02410AA7D5}"/>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E8FE0EB3-0FF4-4285-B9D3-90A5751B7BBF}"/>
              </a:ext>
            </a:extLst>
          </p:cNvPr>
          <p:cNvSpPr>
            <a:spLocks noGrp="1"/>
          </p:cNvSpPr>
          <p:nvPr>
            <p:ph type="ftr" sz="quarter" idx="12"/>
          </p:nvPr>
        </p:nvSpPr>
        <p:spPr/>
        <p:txBody>
          <a:bodyPr/>
          <a:lstStyle/>
          <a:p>
            <a:r>
              <a:rPr lang="en-US" noProof="0" dirty="0"/>
              <a:t>Add a footer</a:t>
            </a:r>
          </a:p>
        </p:txBody>
      </p:sp>
      <p:sp>
        <p:nvSpPr>
          <p:cNvPr id="5" name="Slide Number Placeholder 4">
            <a:extLst>
              <a:ext uri="{FF2B5EF4-FFF2-40B4-BE49-F238E27FC236}">
                <a16:creationId xmlns:a16="http://schemas.microsoft.com/office/drawing/2014/main" id="{D93E3A8D-44B7-4CCB-AEEA-A0EF560F1504}"/>
              </a:ext>
            </a:extLst>
          </p:cNvPr>
          <p:cNvSpPr>
            <a:spLocks noGrp="1"/>
          </p:cNvSpPr>
          <p:nvPr>
            <p:ph type="sldNum" sz="quarter" idx="13"/>
          </p:nvPr>
        </p:nvSpPr>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17345016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847F90-9DB6-4832-9EB7-393AADAE8B70}"/>
              </a:ext>
            </a:extLst>
          </p:cNvPr>
          <p:cNvSpPr>
            <a:spLocks noGrp="1"/>
          </p:cNvSpPr>
          <p:nvPr>
            <p:ph type="ftr" sz="quarter" idx="13"/>
          </p:nvPr>
        </p:nvSpPr>
        <p:spPr/>
        <p:txBody>
          <a:bodyPr/>
          <a:lstStyle/>
          <a:p>
            <a:r>
              <a:rPr lang="en-US" noProof="0" dirty="0"/>
              <a:t>Add a footer</a:t>
            </a:r>
          </a:p>
        </p:txBody>
      </p:sp>
      <p:sp>
        <p:nvSpPr>
          <p:cNvPr id="5" name="Title 4">
            <a:extLst>
              <a:ext uri="{FF2B5EF4-FFF2-40B4-BE49-F238E27FC236}">
                <a16:creationId xmlns:a16="http://schemas.microsoft.com/office/drawing/2014/main" id="{05CD2AAA-246C-4A45-BE24-C1A9DB1D3C6B}"/>
              </a:ext>
            </a:extLst>
          </p:cNvPr>
          <p:cNvSpPr>
            <a:spLocks noGrp="1"/>
          </p:cNvSpPr>
          <p:nvPr>
            <p:ph type="title"/>
          </p:nvPr>
        </p:nvSpPr>
        <p:spPr>
          <a:xfrm>
            <a:off x="432000" y="432000"/>
            <a:ext cx="10143235" cy="432000"/>
          </a:xfrm>
        </p:spPr>
        <p:txBody>
          <a:bodyPr/>
          <a:lstStyle/>
          <a:p>
            <a:r>
              <a:rPr lang="en-US" noProof="0"/>
              <a:t>Click to edit Master title style</a:t>
            </a:r>
          </a:p>
        </p:txBody>
      </p:sp>
      <p:sp>
        <p:nvSpPr>
          <p:cNvPr id="7" name="Slide Number Placeholder 6">
            <a:extLst>
              <a:ext uri="{FF2B5EF4-FFF2-40B4-BE49-F238E27FC236}">
                <a16:creationId xmlns:a16="http://schemas.microsoft.com/office/drawing/2014/main" id="{005A0092-7256-3C4E-857B-D93B1A8D2CC7}"/>
              </a:ext>
            </a:extLst>
          </p:cNvPr>
          <p:cNvSpPr>
            <a:spLocks noGrp="1"/>
          </p:cNvSpPr>
          <p:nvPr>
            <p:ph type="sldNum" sz="quarter" idx="14"/>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
        <p:nvSpPr>
          <p:cNvPr id="8" name="Content Placeholder 2">
            <a:extLst>
              <a:ext uri="{FF2B5EF4-FFF2-40B4-BE49-F238E27FC236}">
                <a16:creationId xmlns:a16="http://schemas.microsoft.com/office/drawing/2014/main" id="{109829B2-67B8-42AF-A8F6-0483C504E33A}"/>
              </a:ext>
            </a:extLst>
          </p:cNvPr>
          <p:cNvSpPr>
            <a:spLocks noGrp="1"/>
          </p:cNvSpPr>
          <p:nvPr>
            <p:ph sz="half" idx="1" hasCustomPrompt="1"/>
          </p:nvPr>
        </p:nvSpPr>
        <p:spPr>
          <a:xfrm>
            <a:off x="432000" y="1197204"/>
            <a:ext cx="4865864" cy="497975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Content Placeholder 3">
            <a:extLst>
              <a:ext uri="{FF2B5EF4-FFF2-40B4-BE49-F238E27FC236}">
                <a16:creationId xmlns:a16="http://schemas.microsoft.com/office/drawing/2014/main" id="{D0953015-A379-403E-8191-D885E217C757}"/>
              </a:ext>
            </a:extLst>
          </p:cNvPr>
          <p:cNvSpPr>
            <a:spLocks noGrp="1"/>
          </p:cNvSpPr>
          <p:nvPr>
            <p:ph sz="half" idx="2" hasCustomPrompt="1"/>
          </p:nvPr>
        </p:nvSpPr>
        <p:spPr>
          <a:xfrm>
            <a:off x="5709372" y="1197204"/>
            <a:ext cx="4865864" cy="4979759"/>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8915521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3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152000"/>
            <a:ext cx="3240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6A38E24-EB1C-472F-B631-5DF32F9C4CF5}"/>
              </a:ext>
            </a:extLst>
          </p:cNvPr>
          <p:cNvSpPr>
            <a:spLocks noGrp="1"/>
          </p:cNvSpPr>
          <p:nvPr>
            <p:ph type="body" sz="quarter" idx="12" hasCustomPrompt="1"/>
          </p:nvPr>
        </p:nvSpPr>
        <p:spPr>
          <a:xfrm>
            <a:off x="3883617" y="1152000"/>
            <a:ext cx="3240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10">
            <a:extLst>
              <a:ext uri="{FF2B5EF4-FFF2-40B4-BE49-F238E27FC236}">
                <a16:creationId xmlns:a16="http://schemas.microsoft.com/office/drawing/2014/main" id="{5B4A252E-78C9-4F76-98A4-A4B580AD072A}"/>
              </a:ext>
            </a:extLst>
          </p:cNvPr>
          <p:cNvSpPr>
            <a:spLocks noGrp="1"/>
          </p:cNvSpPr>
          <p:nvPr>
            <p:ph type="body" sz="quarter" idx="13" hasCustomPrompt="1"/>
          </p:nvPr>
        </p:nvSpPr>
        <p:spPr>
          <a:xfrm>
            <a:off x="7335235" y="1152000"/>
            <a:ext cx="3240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6D4BCA97-F31B-451D-82F8-6E000DF2118A}"/>
              </a:ext>
            </a:extLst>
          </p:cNvPr>
          <p:cNvSpPr>
            <a:spLocks noGrp="1"/>
          </p:cNvSpPr>
          <p:nvPr>
            <p:ph type="ftr" sz="quarter" idx="14"/>
          </p:nvPr>
        </p:nvSpPr>
        <p:spPr/>
        <p:txBody>
          <a:bodyPr/>
          <a:lstStyle/>
          <a:p>
            <a:r>
              <a:rPr lang="en-US" noProof="0" dirty="0"/>
              <a:t>Add a footer</a:t>
            </a:r>
          </a:p>
        </p:txBody>
      </p:sp>
      <p:sp>
        <p:nvSpPr>
          <p:cNvPr id="6" name="Title 5">
            <a:extLst>
              <a:ext uri="{FF2B5EF4-FFF2-40B4-BE49-F238E27FC236}">
                <a16:creationId xmlns:a16="http://schemas.microsoft.com/office/drawing/2014/main" id="{BC3A1E70-888C-457D-AFFC-B6844C5A7A9B}"/>
              </a:ext>
            </a:extLst>
          </p:cNvPr>
          <p:cNvSpPr>
            <a:spLocks noGrp="1"/>
          </p:cNvSpPr>
          <p:nvPr>
            <p:ph type="title"/>
          </p:nvPr>
        </p:nvSpPr>
        <p:spPr>
          <a:xfrm>
            <a:off x="432000" y="432000"/>
            <a:ext cx="10143235" cy="432000"/>
          </a:xfrm>
        </p:spPr>
        <p:txBody>
          <a:bodyPr/>
          <a:lstStyle/>
          <a:p>
            <a:r>
              <a:rPr lang="en-US" noProof="0"/>
              <a:t>Click to edit Master title style</a:t>
            </a:r>
          </a:p>
        </p:txBody>
      </p:sp>
      <p:sp>
        <p:nvSpPr>
          <p:cNvPr id="9" name="Slide Number Placeholder 6">
            <a:extLst>
              <a:ext uri="{FF2B5EF4-FFF2-40B4-BE49-F238E27FC236}">
                <a16:creationId xmlns:a16="http://schemas.microsoft.com/office/drawing/2014/main" id="{DB8ADDC7-03DF-504A-BCB2-CD59459CCF54}"/>
              </a:ext>
            </a:extLst>
          </p:cNvPr>
          <p:cNvSpPr>
            <a:spLocks noGrp="1"/>
          </p:cNvSpPr>
          <p:nvPr>
            <p:ph type="sldNum" sz="quarter" idx="15"/>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2654388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2">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Footer Placeholder 5">
            <a:extLst>
              <a:ext uri="{FF2B5EF4-FFF2-40B4-BE49-F238E27FC236}">
                <a16:creationId xmlns:a16="http://schemas.microsoft.com/office/drawing/2014/main" id="{8183FF27-EC9A-4B3B-8FC8-8C0B22BAF41E}"/>
              </a:ext>
            </a:extLst>
          </p:cNvPr>
          <p:cNvSpPr>
            <a:spLocks noGrp="1"/>
          </p:cNvSpPr>
          <p:nvPr>
            <p:ph type="ftr" sz="quarter" idx="11"/>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66BEA673-E77B-454E-A2E7-937820AAEFF4}"/>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noProof="0"/>
              <a:t>Click to edit your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24519703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5 Colum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948E38-8FB0-4E51-A01C-C88794372E50}"/>
              </a:ext>
            </a:extLst>
          </p:cNvPr>
          <p:cNvSpPr>
            <a:spLocks noGrp="1"/>
          </p:cNvSpPr>
          <p:nvPr>
            <p:ph idx="1" hasCustomPrompt="1"/>
          </p:nvPr>
        </p:nvSpPr>
        <p:spPr>
          <a:xfrm>
            <a:off x="432000" y="1152000"/>
            <a:ext cx="1908000" cy="503925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a:extLst>
              <a:ext uri="{FF2B5EF4-FFF2-40B4-BE49-F238E27FC236}">
                <a16:creationId xmlns:a16="http://schemas.microsoft.com/office/drawing/2014/main" id="{1F5B3657-F2AE-455A-BF81-1A0C2ACECD20}"/>
              </a:ext>
            </a:extLst>
          </p:cNvPr>
          <p:cNvSpPr>
            <a:spLocks noGrp="1"/>
          </p:cNvSpPr>
          <p:nvPr>
            <p:ph type="body" sz="quarter" idx="12" hasCustomPrompt="1"/>
          </p:nvPr>
        </p:nvSpPr>
        <p:spPr>
          <a:xfrm>
            <a:off x="2490809" y="1152525"/>
            <a:ext cx="1908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12">
            <a:extLst>
              <a:ext uri="{FF2B5EF4-FFF2-40B4-BE49-F238E27FC236}">
                <a16:creationId xmlns:a16="http://schemas.microsoft.com/office/drawing/2014/main" id="{6A983D98-E0AB-429A-9EC2-B50D4216D691}"/>
              </a:ext>
            </a:extLst>
          </p:cNvPr>
          <p:cNvSpPr>
            <a:spLocks noGrp="1"/>
          </p:cNvSpPr>
          <p:nvPr>
            <p:ph type="body" sz="quarter" idx="13" hasCustomPrompt="1"/>
          </p:nvPr>
        </p:nvSpPr>
        <p:spPr>
          <a:xfrm>
            <a:off x="4549618" y="1152525"/>
            <a:ext cx="1908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14">
            <a:extLst>
              <a:ext uri="{FF2B5EF4-FFF2-40B4-BE49-F238E27FC236}">
                <a16:creationId xmlns:a16="http://schemas.microsoft.com/office/drawing/2014/main" id="{755213BF-EF6D-45DC-A01B-DE6C2F23A6D2}"/>
              </a:ext>
            </a:extLst>
          </p:cNvPr>
          <p:cNvSpPr>
            <a:spLocks noGrp="1"/>
          </p:cNvSpPr>
          <p:nvPr>
            <p:ph type="body" sz="quarter" idx="14" hasCustomPrompt="1"/>
          </p:nvPr>
        </p:nvSpPr>
        <p:spPr>
          <a:xfrm>
            <a:off x="6608427" y="1148060"/>
            <a:ext cx="1908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16">
            <a:extLst>
              <a:ext uri="{FF2B5EF4-FFF2-40B4-BE49-F238E27FC236}">
                <a16:creationId xmlns:a16="http://schemas.microsoft.com/office/drawing/2014/main" id="{77D6BBBA-F4A3-45D4-91BC-A405FFDC7C3D}"/>
              </a:ext>
            </a:extLst>
          </p:cNvPr>
          <p:cNvSpPr>
            <a:spLocks noGrp="1"/>
          </p:cNvSpPr>
          <p:nvPr>
            <p:ph type="body" sz="quarter" idx="15" hasCustomPrompt="1"/>
          </p:nvPr>
        </p:nvSpPr>
        <p:spPr>
          <a:xfrm>
            <a:off x="8667235" y="1152525"/>
            <a:ext cx="1908000" cy="5038725"/>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Footer Placeholder 3">
            <a:extLst>
              <a:ext uri="{FF2B5EF4-FFF2-40B4-BE49-F238E27FC236}">
                <a16:creationId xmlns:a16="http://schemas.microsoft.com/office/drawing/2014/main" id="{2D09234E-176D-4BBF-9391-7B6F018C51AB}"/>
              </a:ext>
            </a:extLst>
          </p:cNvPr>
          <p:cNvSpPr>
            <a:spLocks noGrp="1"/>
          </p:cNvSpPr>
          <p:nvPr>
            <p:ph type="ftr" sz="quarter" idx="16"/>
          </p:nvPr>
        </p:nvSpPr>
        <p:spPr/>
        <p:txBody>
          <a:bodyPr/>
          <a:lstStyle/>
          <a:p>
            <a:r>
              <a:rPr lang="en-US" noProof="0" dirty="0"/>
              <a:t>Add a footer</a:t>
            </a:r>
          </a:p>
        </p:txBody>
      </p:sp>
      <p:sp>
        <p:nvSpPr>
          <p:cNvPr id="6" name="Title 5">
            <a:extLst>
              <a:ext uri="{FF2B5EF4-FFF2-40B4-BE49-F238E27FC236}">
                <a16:creationId xmlns:a16="http://schemas.microsoft.com/office/drawing/2014/main" id="{0219BBF2-DEB7-4E8E-8C83-D3D10FA6E37E}"/>
              </a:ext>
            </a:extLst>
          </p:cNvPr>
          <p:cNvSpPr>
            <a:spLocks noGrp="1"/>
          </p:cNvSpPr>
          <p:nvPr>
            <p:ph type="title"/>
          </p:nvPr>
        </p:nvSpPr>
        <p:spPr>
          <a:xfrm>
            <a:off x="432000" y="432000"/>
            <a:ext cx="10143235" cy="432000"/>
          </a:xfrm>
        </p:spPr>
        <p:txBody>
          <a:bodyPr/>
          <a:lstStyle/>
          <a:p>
            <a:r>
              <a:rPr lang="en-US" noProof="0"/>
              <a:t>Click to edit Master title style</a:t>
            </a:r>
          </a:p>
        </p:txBody>
      </p:sp>
      <p:sp>
        <p:nvSpPr>
          <p:cNvPr id="10" name="Slide Number Placeholder 6">
            <a:extLst>
              <a:ext uri="{FF2B5EF4-FFF2-40B4-BE49-F238E27FC236}">
                <a16:creationId xmlns:a16="http://schemas.microsoft.com/office/drawing/2014/main" id="{08BEF633-490C-6441-95CA-B2301D2D96DC}"/>
              </a:ext>
            </a:extLst>
          </p:cNvPr>
          <p:cNvSpPr>
            <a:spLocks noGrp="1"/>
          </p:cNvSpPr>
          <p:nvPr>
            <p:ph type="sldNum" sz="quarter" idx="17"/>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974837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322B50D-6A7D-41C6-BA57-613BC231DF36}"/>
              </a:ext>
            </a:extLst>
          </p:cNvPr>
          <p:cNvSpPr>
            <a:spLocks noGrp="1"/>
          </p:cNvSpPr>
          <p:nvPr>
            <p:ph type="body" idx="1" hasCustomPrompt="1"/>
          </p:nvPr>
        </p:nvSpPr>
        <p:spPr>
          <a:xfrm>
            <a:off x="432000" y="1152000"/>
            <a:ext cx="4860000" cy="360000"/>
          </a:xfrm>
        </p:spPr>
        <p:txBody>
          <a:bodyPr anchor="t"/>
          <a:lstStyle>
            <a:lvl1pPr marL="0" indent="0">
              <a:buNone/>
              <a:defRPr sz="24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Edit Master text styles</a:t>
            </a:r>
          </a:p>
        </p:txBody>
      </p:sp>
      <p:sp>
        <p:nvSpPr>
          <p:cNvPr id="4" name="Content Placeholder 3">
            <a:extLst>
              <a:ext uri="{FF2B5EF4-FFF2-40B4-BE49-F238E27FC236}">
                <a16:creationId xmlns:a16="http://schemas.microsoft.com/office/drawing/2014/main" id="{9FD584DA-F775-47B8-A1D7-6556AD5FCBD2}"/>
              </a:ext>
            </a:extLst>
          </p:cNvPr>
          <p:cNvSpPr>
            <a:spLocks noGrp="1"/>
          </p:cNvSpPr>
          <p:nvPr>
            <p:ph sz="half" idx="2" hasCustomPrompt="1"/>
          </p:nvPr>
        </p:nvSpPr>
        <p:spPr>
          <a:xfrm>
            <a:off x="432000" y="1584000"/>
            <a:ext cx="4860000" cy="4608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646B8F99-FAB0-4B33-87ED-9FF46D11A907}"/>
              </a:ext>
            </a:extLst>
          </p:cNvPr>
          <p:cNvSpPr>
            <a:spLocks noGrp="1"/>
          </p:cNvSpPr>
          <p:nvPr>
            <p:ph type="ftr" sz="quarter" idx="14"/>
          </p:nvPr>
        </p:nvSpPr>
        <p:spPr/>
        <p:txBody>
          <a:bodyPr/>
          <a:lstStyle/>
          <a:p>
            <a:r>
              <a:rPr lang="en-US" noProof="0" dirty="0"/>
              <a:t>Add a footer</a:t>
            </a:r>
          </a:p>
        </p:txBody>
      </p:sp>
      <p:sp>
        <p:nvSpPr>
          <p:cNvPr id="6" name="Title 5">
            <a:extLst>
              <a:ext uri="{FF2B5EF4-FFF2-40B4-BE49-F238E27FC236}">
                <a16:creationId xmlns:a16="http://schemas.microsoft.com/office/drawing/2014/main" id="{3673AE6F-1F65-4C50-B8BB-3CE8E3C02F5E}"/>
              </a:ext>
            </a:extLst>
          </p:cNvPr>
          <p:cNvSpPr>
            <a:spLocks noGrp="1"/>
          </p:cNvSpPr>
          <p:nvPr>
            <p:ph type="title"/>
          </p:nvPr>
        </p:nvSpPr>
        <p:spPr>
          <a:xfrm>
            <a:off x="432000" y="432000"/>
            <a:ext cx="10143235" cy="432000"/>
          </a:xfrm>
        </p:spPr>
        <p:txBody>
          <a:bodyPr/>
          <a:lstStyle/>
          <a:p>
            <a:r>
              <a:rPr lang="en-US" noProof="0"/>
              <a:t>Click to edit Master title style</a:t>
            </a:r>
          </a:p>
        </p:txBody>
      </p:sp>
      <p:sp>
        <p:nvSpPr>
          <p:cNvPr id="9" name="Slide Number Placeholder 6">
            <a:extLst>
              <a:ext uri="{FF2B5EF4-FFF2-40B4-BE49-F238E27FC236}">
                <a16:creationId xmlns:a16="http://schemas.microsoft.com/office/drawing/2014/main" id="{EFE5FCFC-5862-8346-B282-9ACAE5AA2B95}"/>
              </a:ext>
            </a:extLst>
          </p:cNvPr>
          <p:cNvSpPr>
            <a:spLocks noGrp="1"/>
          </p:cNvSpPr>
          <p:nvPr>
            <p:ph type="sldNum" sz="quarter" idx="15"/>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
        <p:nvSpPr>
          <p:cNvPr id="10" name="Content Placeholder 5">
            <a:extLst>
              <a:ext uri="{FF2B5EF4-FFF2-40B4-BE49-F238E27FC236}">
                <a16:creationId xmlns:a16="http://schemas.microsoft.com/office/drawing/2014/main" id="{484CD98A-64EE-42B1-9A8B-F495FEF2E9FE}"/>
              </a:ext>
            </a:extLst>
          </p:cNvPr>
          <p:cNvSpPr>
            <a:spLocks noGrp="1"/>
          </p:cNvSpPr>
          <p:nvPr>
            <p:ph sz="quarter" idx="4" hasCustomPrompt="1"/>
          </p:nvPr>
        </p:nvSpPr>
        <p:spPr>
          <a:xfrm>
            <a:off x="5715235" y="1581663"/>
            <a:ext cx="4786225" cy="4608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4">
            <a:extLst>
              <a:ext uri="{FF2B5EF4-FFF2-40B4-BE49-F238E27FC236}">
                <a16:creationId xmlns:a16="http://schemas.microsoft.com/office/drawing/2014/main" id="{99F7B39C-4DE9-4650-869E-0410A8E29AAA}"/>
              </a:ext>
            </a:extLst>
          </p:cNvPr>
          <p:cNvSpPr>
            <a:spLocks noGrp="1"/>
          </p:cNvSpPr>
          <p:nvPr>
            <p:ph type="body" sz="quarter" idx="3" hasCustomPrompt="1"/>
          </p:nvPr>
        </p:nvSpPr>
        <p:spPr>
          <a:xfrm>
            <a:off x="5715235" y="1151999"/>
            <a:ext cx="4860000" cy="359999"/>
          </a:xfrm>
        </p:spPr>
        <p:txBody>
          <a:bodyPr vert="horz" lIns="0" tIns="0" rIns="0" bIns="0" rtlCol="0" anchor="t">
            <a:noAutofit/>
          </a:bodyPr>
          <a:lstStyle>
            <a:lvl1pPr marL="0" indent="0">
              <a:buNone/>
              <a:defRPr lang="en-US" sz="2400" b="1"/>
            </a:lvl1pPr>
          </a:lstStyle>
          <a:p>
            <a:pPr marL="266700" lvl="0" indent="-266700"/>
            <a:r>
              <a:rPr lang="en-US" noProof="0"/>
              <a:t>Edit Master text styles</a:t>
            </a:r>
          </a:p>
        </p:txBody>
      </p:sp>
    </p:spTree>
    <p:extLst>
      <p:ext uri="{BB962C8B-B14F-4D97-AF65-F5344CB8AC3E}">
        <p14:creationId xmlns:p14="http://schemas.microsoft.com/office/powerpoint/2010/main" val="21390986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7" name="Content Placeholder 2">
            <a:extLst>
              <a:ext uri="{FF2B5EF4-FFF2-40B4-BE49-F238E27FC236}">
                <a16:creationId xmlns:a16="http://schemas.microsoft.com/office/drawing/2014/main" id="{6F8D5478-FA4F-48AE-8588-59081070B7D7}"/>
              </a:ext>
            </a:extLst>
          </p:cNvPr>
          <p:cNvSpPr>
            <a:spLocks noGrp="1"/>
          </p:cNvSpPr>
          <p:nvPr>
            <p:ph idx="1" hasCustomPrompt="1"/>
          </p:nvPr>
        </p:nvSpPr>
        <p:spPr>
          <a:xfrm>
            <a:off x="5183188" y="457201"/>
            <a:ext cx="5082602" cy="540385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217804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
        <p:nvSpPr>
          <p:cNvPr id="5" name="Title 1">
            <a:extLst>
              <a:ext uri="{FF2B5EF4-FFF2-40B4-BE49-F238E27FC236}">
                <a16:creationId xmlns:a16="http://schemas.microsoft.com/office/drawing/2014/main" id="{5FFE2F7D-AF1E-41D2-8D7B-FE0BB1B572EA}"/>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p>
        </p:txBody>
      </p:sp>
      <p:sp>
        <p:nvSpPr>
          <p:cNvPr id="6" name="Text Placeholder 3">
            <a:extLst>
              <a:ext uri="{FF2B5EF4-FFF2-40B4-BE49-F238E27FC236}">
                <a16:creationId xmlns:a16="http://schemas.microsoft.com/office/drawing/2014/main" id="{E7336E73-8189-49DD-8813-80CD92FB5701}"/>
              </a:ext>
            </a:extLst>
          </p:cNvPr>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Edit Master text styles</a:t>
            </a:r>
          </a:p>
        </p:txBody>
      </p:sp>
      <p:sp>
        <p:nvSpPr>
          <p:cNvPr id="9" name="Picture Placeholder 2">
            <a:extLst>
              <a:ext uri="{FF2B5EF4-FFF2-40B4-BE49-F238E27FC236}">
                <a16:creationId xmlns:a16="http://schemas.microsoft.com/office/drawing/2014/main" id="{050FC2D7-C428-4985-A707-D3D2DA6165E1}"/>
              </a:ext>
            </a:extLst>
          </p:cNvPr>
          <p:cNvSpPr>
            <a:spLocks noGrp="1"/>
          </p:cNvSpPr>
          <p:nvPr>
            <p:ph type="pic" idx="1"/>
          </p:nvPr>
        </p:nvSpPr>
        <p:spPr>
          <a:xfrm>
            <a:off x="5183188" y="457201"/>
            <a:ext cx="5063748"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spTree>
    <p:extLst>
      <p:ext uri="{BB962C8B-B14F-4D97-AF65-F5344CB8AC3E}">
        <p14:creationId xmlns:p14="http://schemas.microsoft.com/office/powerpoint/2010/main" val="5039245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6" name="Slide Number Placeholder 6">
            <a:extLst>
              <a:ext uri="{FF2B5EF4-FFF2-40B4-BE49-F238E27FC236}">
                <a16:creationId xmlns:a16="http://schemas.microsoft.com/office/drawing/2014/main" id="{28DDE606-CFBE-5C4D-91D3-266C9C6E730C}"/>
              </a:ext>
            </a:extLst>
          </p:cNvPr>
          <p:cNvSpPr>
            <a:spLocks noGrp="1"/>
          </p:cNvSpPr>
          <p:nvPr>
            <p:ph type="sldNum" sz="quarter" idx="14"/>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15058552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D0504D-4610-4E9E-A2DB-8B701F044BBC}"/>
              </a:ext>
            </a:extLst>
          </p:cNvPr>
          <p:cNvSpPr>
            <a:spLocks noGrp="1"/>
          </p:cNvSpPr>
          <p:nvPr>
            <p:ph type="ftr" sz="quarter" idx="12"/>
          </p:nvPr>
        </p:nvSpPr>
        <p:spPr/>
        <p:txBody>
          <a:bodyPr/>
          <a:lstStyle/>
          <a:p>
            <a:r>
              <a:rPr lang="en-US" noProof="0" dirty="0"/>
              <a:t>Add a footer</a:t>
            </a:r>
          </a:p>
        </p:txBody>
      </p:sp>
      <p:sp>
        <p:nvSpPr>
          <p:cNvPr id="4" name="Slide Number Placeholder 6">
            <a:extLst>
              <a:ext uri="{FF2B5EF4-FFF2-40B4-BE49-F238E27FC236}">
                <a16:creationId xmlns:a16="http://schemas.microsoft.com/office/drawing/2014/main" id="{B5454C20-CBD2-8F4B-8A28-F61813EE96D8}"/>
              </a:ext>
            </a:extLst>
          </p:cNvPr>
          <p:cNvSpPr>
            <a:spLocks noGrp="1"/>
          </p:cNvSpPr>
          <p:nvPr>
            <p:ph type="sldNum" sz="quarter" idx="13"/>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113976703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hank You">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8AC2952E-380C-48F5-9C93-B1EB0713EF3E}"/>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4" name="Group 3">
            <a:extLst>
              <a:ext uri="{FF2B5EF4-FFF2-40B4-BE49-F238E27FC236}">
                <a16:creationId xmlns:a16="http://schemas.microsoft.com/office/drawing/2014/main" id="{A4A26770-290B-4E8A-B12A-36F7DDB7F2B1}"/>
              </a:ext>
            </a:extLst>
          </p:cNvPr>
          <p:cNvGrpSpPr/>
          <p:nvPr userDrawn="1"/>
        </p:nvGrpSpPr>
        <p:grpSpPr>
          <a:xfrm>
            <a:off x="0" y="0"/>
            <a:ext cx="5277678" cy="6858000"/>
            <a:chOff x="0" y="0"/>
            <a:chExt cx="10954058" cy="6858000"/>
          </a:xfrm>
        </p:grpSpPr>
        <p:sp>
          <p:nvSpPr>
            <p:cNvPr id="13" name="Rectangle 12">
              <a:extLst>
                <a:ext uri="{FF2B5EF4-FFF2-40B4-BE49-F238E27FC236}">
                  <a16:creationId xmlns:a16="http://schemas.microsoft.com/office/drawing/2014/main" id="{C783424E-B9B3-4D58-988A-26DEDF734F4E}"/>
                </a:ext>
              </a:extLst>
            </p:cNvPr>
            <p:cNvSpPr/>
            <p:nvPr userDrawn="1"/>
          </p:nvSpPr>
          <p:spPr>
            <a:xfrm>
              <a:off x="0" y="0"/>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5" name="Rectangle 14">
              <a:extLst>
                <a:ext uri="{FF2B5EF4-FFF2-40B4-BE49-F238E27FC236}">
                  <a16:creationId xmlns:a16="http://schemas.microsoft.com/office/drawing/2014/main" id="{7332BBED-D126-4DCA-9557-B488A96E405F}"/>
                </a:ext>
              </a:extLst>
            </p:cNvPr>
            <p:cNvSpPr/>
            <p:nvPr userDrawn="1"/>
          </p:nvSpPr>
          <p:spPr>
            <a:xfrm>
              <a:off x="0" y="6721475"/>
              <a:ext cx="10954058"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2894682"/>
            <a:ext cx="5085650" cy="1870007"/>
          </a:xfrm>
        </p:spPr>
        <p:txBody>
          <a:bodyPr anchor="b"/>
          <a:lstStyle>
            <a:lvl1pPr algn="r">
              <a:defRPr sz="6600">
                <a:solidFill>
                  <a:schemeClr val="bg1"/>
                </a:solidFill>
              </a:defRPr>
            </a:lvl1pPr>
          </a:lstStyle>
          <a:p>
            <a:r>
              <a:rPr lang="en-US" noProof="0"/>
              <a:t>Thank You</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hasCustomPrompt="1"/>
          </p:nvPr>
        </p:nvSpPr>
        <p:spPr>
          <a:xfrm>
            <a:off x="5573044" y="5025053"/>
            <a:ext cx="4681330" cy="271807"/>
          </a:xfrm>
        </p:spPr>
        <p:txBody>
          <a:bodyPr/>
          <a:lstStyle>
            <a:lvl1pPr marL="0" indent="0" algn="r">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Full Name</a:t>
            </a:r>
          </a:p>
        </p:txBody>
      </p:sp>
      <p:sp>
        <p:nvSpPr>
          <p:cNvPr id="19" name="Text Placeholder 4">
            <a:extLst>
              <a:ext uri="{FF2B5EF4-FFF2-40B4-BE49-F238E27FC236}">
                <a16:creationId xmlns:a16="http://schemas.microsoft.com/office/drawing/2014/main" id="{77D147AD-3B0C-4B21-AE3D-178E0B7E360D}"/>
              </a:ext>
            </a:extLst>
          </p:cNvPr>
          <p:cNvSpPr>
            <a:spLocks noGrp="1"/>
          </p:cNvSpPr>
          <p:nvPr>
            <p:ph type="body" sz="quarter" idx="15" hasCustomPrompt="1"/>
          </p:nvPr>
        </p:nvSpPr>
        <p:spPr>
          <a:xfrm>
            <a:off x="5573044" y="5431223"/>
            <a:ext cx="4681330" cy="252000"/>
          </a:xfrm>
        </p:spPr>
        <p:txBody>
          <a:bodyPr/>
          <a:lstStyle>
            <a:lvl1pPr marL="0" indent="0" algn="r">
              <a:buNone/>
              <a:defRPr sz="1600">
                <a:solidFill>
                  <a:schemeClr val="bg1"/>
                </a:solidFill>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Phone</a:t>
            </a:r>
          </a:p>
        </p:txBody>
      </p:sp>
      <p:sp>
        <p:nvSpPr>
          <p:cNvPr id="20" name="Text Placeholder 10">
            <a:extLst>
              <a:ext uri="{FF2B5EF4-FFF2-40B4-BE49-F238E27FC236}">
                <a16:creationId xmlns:a16="http://schemas.microsoft.com/office/drawing/2014/main" id="{6EB09218-D127-4641-A366-94360A951A0D}"/>
              </a:ext>
            </a:extLst>
          </p:cNvPr>
          <p:cNvSpPr>
            <a:spLocks noGrp="1"/>
          </p:cNvSpPr>
          <p:nvPr>
            <p:ph type="body" sz="quarter" idx="16" hasCustomPrompt="1"/>
          </p:nvPr>
        </p:nvSpPr>
        <p:spPr>
          <a:xfrm>
            <a:off x="5573044" y="5817586"/>
            <a:ext cx="4681330" cy="252000"/>
          </a:xfrm>
        </p:spPr>
        <p:txBody>
          <a:bodyPr/>
          <a:lstStyle>
            <a:lvl1pPr marL="0" indent="0" algn="r">
              <a:buNone/>
              <a:defRPr sz="1600">
                <a:solidFill>
                  <a:schemeClr val="bg1"/>
                </a:solidFill>
              </a:defRPr>
            </a:lvl1pPr>
          </a:lstStyle>
          <a:p>
            <a:pPr lvl="0"/>
            <a:r>
              <a:rPr lang="en-US" noProof="0"/>
              <a:t>Email</a:t>
            </a:r>
          </a:p>
        </p:txBody>
      </p:sp>
      <p:sp>
        <p:nvSpPr>
          <p:cNvPr id="21" name="Text Placeholder 15">
            <a:extLst>
              <a:ext uri="{FF2B5EF4-FFF2-40B4-BE49-F238E27FC236}">
                <a16:creationId xmlns:a16="http://schemas.microsoft.com/office/drawing/2014/main" id="{B9C42B1D-23D7-46D7-A8E3-6667AC7EFB66}"/>
              </a:ext>
            </a:extLst>
          </p:cNvPr>
          <p:cNvSpPr>
            <a:spLocks noGrp="1"/>
          </p:cNvSpPr>
          <p:nvPr>
            <p:ph type="body" sz="quarter" idx="17" hasCustomPrompt="1"/>
          </p:nvPr>
        </p:nvSpPr>
        <p:spPr>
          <a:xfrm>
            <a:off x="5573044" y="6203950"/>
            <a:ext cx="4683095" cy="252413"/>
          </a:xfrm>
        </p:spPr>
        <p:txBody>
          <a:bodyPr/>
          <a:lstStyle>
            <a:lvl1pPr marL="0" indent="0" algn="r">
              <a:buNone/>
              <a:defRPr sz="1600">
                <a:solidFill>
                  <a:schemeClr val="bg1"/>
                </a:solidFill>
              </a:defRPr>
            </a:lvl1pPr>
          </a:lstStyle>
          <a:p>
            <a:pPr lvl="0"/>
            <a:r>
              <a:rPr lang="en-US" noProof="0"/>
              <a:t>Website</a:t>
            </a:r>
          </a:p>
        </p:txBody>
      </p:sp>
    </p:spTree>
    <p:extLst>
      <p:ext uri="{BB962C8B-B14F-4D97-AF65-F5344CB8AC3E}">
        <p14:creationId xmlns:p14="http://schemas.microsoft.com/office/powerpoint/2010/main" val="29303866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C88D655-4406-4239-85EC-50C2308745AA}"/>
              </a:ext>
            </a:extLst>
          </p:cNvPr>
          <p:cNvSpPr/>
          <p:nvPr userDrawn="1"/>
        </p:nvSpPr>
        <p:spPr>
          <a:xfrm>
            <a:off x="145004" y="135743"/>
            <a:ext cx="11909425" cy="6584950"/>
          </a:xfrm>
          <a:prstGeom prst="rect">
            <a:avLst/>
          </a:prstGeom>
          <a:solidFill>
            <a:schemeClr val="accent4">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5" name="Group 4">
            <a:extLst>
              <a:ext uri="{FF2B5EF4-FFF2-40B4-BE49-F238E27FC236}">
                <a16:creationId xmlns:a16="http://schemas.microsoft.com/office/drawing/2014/main" id="{EC9DDC4F-A427-4A89-A8C8-29E5B3636915}"/>
              </a:ext>
            </a:extLst>
          </p:cNvPr>
          <p:cNvGrpSpPr/>
          <p:nvPr userDrawn="1"/>
        </p:nvGrpSpPr>
        <p:grpSpPr>
          <a:xfrm>
            <a:off x="5277678" y="0"/>
            <a:ext cx="5676382" cy="6858000"/>
            <a:chOff x="0" y="0"/>
            <a:chExt cx="12192000" cy="6858000"/>
          </a:xfrm>
          <a:solidFill>
            <a:schemeClr val="accent1"/>
          </a:solidFill>
        </p:grpSpPr>
        <p:sp>
          <p:nvSpPr>
            <p:cNvPr id="16" name="Rectangle 15">
              <a:extLst>
                <a:ext uri="{FF2B5EF4-FFF2-40B4-BE49-F238E27FC236}">
                  <a16:creationId xmlns:a16="http://schemas.microsoft.com/office/drawing/2014/main" id="{2116DDCD-23BC-4768-B673-35E1C415BFCE}"/>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tangle 17">
              <a:extLst>
                <a:ext uri="{FF2B5EF4-FFF2-40B4-BE49-F238E27FC236}">
                  <a16:creationId xmlns:a16="http://schemas.microsoft.com/office/drawing/2014/main" id="{290EB2DE-F6E9-449A-BC72-D4F6DBBB6343}"/>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noProof="0"/>
              <a:t>Click to edit your presentation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17571908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noProof="0"/>
              <a:t>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401478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with Image">
    <p:spTree>
      <p:nvGrpSpPr>
        <p:cNvPr id="1" name=""/>
        <p:cNvGrpSpPr/>
        <p:nvPr/>
      </p:nvGrpSpPr>
      <p:grpSpPr>
        <a:xfrm>
          <a:off x="0" y="0"/>
          <a:ext cx="0" cy="0"/>
          <a:chOff x="0" y="0"/>
          <a:chExt cx="0" cy="0"/>
        </a:xfrm>
      </p:grpSpPr>
      <p:sp>
        <p:nvSpPr>
          <p:cNvPr id="23" name="Picture Placeholder 22">
            <a:extLst>
              <a:ext uri="{FF2B5EF4-FFF2-40B4-BE49-F238E27FC236}">
                <a16:creationId xmlns:a16="http://schemas.microsoft.com/office/drawing/2014/main" id="{96DB5B0F-1BA3-4AE0-9821-FC62BA98D422}"/>
              </a:ext>
            </a:extLst>
          </p:cNvPr>
          <p:cNvSpPr>
            <a:spLocks noGrp="1"/>
          </p:cNvSpPr>
          <p:nvPr>
            <p:ph type="pic" sz="quarter" idx="10" hasCustomPrompt="1"/>
          </p:nvPr>
        </p:nvSpPr>
        <p:spPr>
          <a:xfrm>
            <a:off x="136525" y="136525"/>
            <a:ext cx="10817535" cy="6584950"/>
          </a:xfrm>
        </p:spPr>
        <p:txBody>
          <a:bodyPr lIns="1080000" tIns="0" rIns="0" bIns="0" anchor="ctr"/>
          <a:lstStyle>
            <a:lvl1pPr marL="0" indent="0" algn="l">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2"/>
            <a:ext cx="5085650" cy="1870007"/>
          </a:xfrm>
        </p:spPr>
        <p:txBody>
          <a:bodyPr anchor="b"/>
          <a:lstStyle>
            <a:lvl1pPr algn="r">
              <a:defRPr sz="4500">
                <a:solidFill>
                  <a:schemeClr val="bg1"/>
                </a:solidFill>
              </a:defRPr>
            </a:lvl1pPr>
          </a:lstStyle>
          <a:p>
            <a:r>
              <a:rPr lang="en-US" noProof="0"/>
              <a:t>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5711550"/>
            <a:ext cx="5085650" cy="691666"/>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2860636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Large Intro Copy">
    <p:spTree>
      <p:nvGrpSpPr>
        <p:cNvPr id="1" name=""/>
        <p:cNvGrpSpPr/>
        <p:nvPr/>
      </p:nvGrpSpPr>
      <p:grpSpPr>
        <a:xfrm>
          <a:off x="0" y="0"/>
          <a:ext cx="0" cy="0"/>
          <a:chOff x="0" y="0"/>
          <a:chExt cx="0" cy="0"/>
        </a:xfrm>
      </p:grpSpPr>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5277678" y="136525"/>
            <a:ext cx="5676382"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12" name="Content Placeholder 2">
            <a:extLst>
              <a:ext uri="{FF2B5EF4-FFF2-40B4-BE49-F238E27FC236}">
                <a16:creationId xmlns:a16="http://schemas.microsoft.com/office/drawing/2014/main" id="{70C5F94B-D0C9-41CA-8885-CBEA4C917545}"/>
              </a:ext>
            </a:extLst>
          </p:cNvPr>
          <p:cNvSpPr>
            <a:spLocks noGrp="1"/>
          </p:cNvSpPr>
          <p:nvPr>
            <p:ph idx="13" hasCustomPrompt="1"/>
          </p:nvPr>
        </p:nvSpPr>
        <p:spPr>
          <a:xfrm>
            <a:off x="432001" y="3674372"/>
            <a:ext cx="4444800" cy="2728844"/>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grpSp>
        <p:nvGrpSpPr>
          <p:cNvPr id="8" name="Group 7">
            <a:extLst>
              <a:ext uri="{FF2B5EF4-FFF2-40B4-BE49-F238E27FC236}">
                <a16:creationId xmlns:a16="http://schemas.microsoft.com/office/drawing/2014/main" id="{83D56AE9-6D9F-474C-A5AA-1064B66023B2}"/>
              </a:ext>
            </a:extLst>
          </p:cNvPr>
          <p:cNvGrpSpPr/>
          <p:nvPr userDrawn="1"/>
        </p:nvGrpSpPr>
        <p:grpSpPr>
          <a:xfrm>
            <a:off x="5277678" y="0"/>
            <a:ext cx="5676381" cy="6858000"/>
            <a:chOff x="0" y="0"/>
            <a:chExt cx="12192000" cy="6858000"/>
          </a:xfrm>
          <a:solidFill>
            <a:schemeClr val="accent1"/>
          </a:solidFill>
        </p:grpSpPr>
        <p:sp>
          <p:nvSpPr>
            <p:cNvPr id="9" name="Rectangle 8">
              <a:extLst>
                <a:ext uri="{FF2B5EF4-FFF2-40B4-BE49-F238E27FC236}">
                  <a16:creationId xmlns:a16="http://schemas.microsoft.com/office/drawing/2014/main" id="{25FC2C23-C626-4C00-83A4-E40C9C7E8F5A}"/>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3" name="Rectangle 12">
              <a:extLst>
                <a:ext uri="{FF2B5EF4-FFF2-40B4-BE49-F238E27FC236}">
                  <a16:creationId xmlns:a16="http://schemas.microsoft.com/office/drawing/2014/main" id="{06E2D5A7-6879-488F-81C7-1B8BA84D430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5573044" y="3674373"/>
            <a:ext cx="5085650" cy="720000"/>
          </a:xfrm>
        </p:spPr>
        <p:txBody>
          <a:bodyPr anchor="b"/>
          <a:lstStyle>
            <a:lvl1pPr algn="r">
              <a:defRPr sz="4500">
                <a:solidFill>
                  <a:schemeClr val="bg1"/>
                </a:solidFill>
              </a:defRPr>
            </a:lvl1pPr>
          </a:lstStyle>
          <a:p>
            <a:r>
              <a:rPr lang="en-US" noProof="0"/>
              <a:t>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5573044" y="4608000"/>
            <a:ext cx="5085650"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351855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Image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432000" y="432000"/>
            <a:ext cx="10143235" cy="432000"/>
          </a:xfrm>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4" name="Rectangle 3">
            <a:extLst>
              <a:ext uri="{FF2B5EF4-FFF2-40B4-BE49-F238E27FC236}">
                <a16:creationId xmlns:a16="http://schemas.microsoft.com/office/drawing/2014/main" id="{9CA47B37-80B0-5A4F-BDC3-DE42D5B2D34F}"/>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Picture Placeholder 15">
            <a:extLst>
              <a:ext uri="{FF2B5EF4-FFF2-40B4-BE49-F238E27FC236}">
                <a16:creationId xmlns:a16="http://schemas.microsoft.com/office/drawing/2014/main" id="{9BEFB849-10AA-4702-9225-F101A3158C66}"/>
              </a:ext>
            </a:extLst>
          </p:cNvPr>
          <p:cNvSpPr>
            <a:spLocks noGrp="1"/>
          </p:cNvSpPr>
          <p:nvPr>
            <p:ph type="pic" sz="quarter" idx="41"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6" name="Text Placeholder 8">
            <a:extLst>
              <a:ext uri="{FF2B5EF4-FFF2-40B4-BE49-F238E27FC236}">
                <a16:creationId xmlns:a16="http://schemas.microsoft.com/office/drawing/2014/main" id="{F1427EE8-A6A1-4664-99FB-B4F84FEE6037}"/>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8" name="Text Placeholder 10">
            <a:extLst>
              <a:ext uri="{FF2B5EF4-FFF2-40B4-BE49-F238E27FC236}">
                <a16:creationId xmlns:a16="http://schemas.microsoft.com/office/drawing/2014/main" id="{A9EE837D-7E70-4B33-89AA-1B0A10FAEEFD}"/>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23" name="Rectangle 22">
            <a:extLst>
              <a:ext uri="{FF2B5EF4-FFF2-40B4-BE49-F238E27FC236}">
                <a16:creationId xmlns:a16="http://schemas.microsoft.com/office/drawing/2014/main" id="{1A6AC2DF-47CD-A743-A120-FBE75B801CF3}"/>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8" name="Picture Placeholder 15">
            <a:extLst>
              <a:ext uri="{FF2B5EF4-FFF2-40B4-BE49-F238E27FC236}">
                <a16:creationId xmlns:a16="http://schemas.microsoft.com/office/drawing/2014/main" id="{950FDCA0-F98B-4045-84D2-96B0C07C326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9" name="Text Placeholder 8">
            <a:extLst>
              <a:ext uri="{FF2B5EF4-FFF2-40B4-BE49-F238E27FC236}">
                <a16:creationId xmlns:a16="http://schemas.microsoft.com/office/drawing/2014/main" id="{FAC72777-DABE-4857-9555-EC68421F02A3}"/>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0" name="Text Placeholder 10">
            <a:extLst>
              <a:ext uri="{FF2B5EF4-FFF2-40B4-BE49-F238E27FC236}">
                <a16:creationId xmlns:a16="http://schemas.microsoft.com/office/drawing/2014/main" id="{F5D4A1CD-8452-4E28-8B2B-1A89277B89BF}"/>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24" name="Rectangle 23">
            <a:extLst>
              <a:ext uri="{FF2B5EF4-FFF2-40B4-BE49-F238E27FC236}">
                <a16:creationId xmlns:a16="http://schemas.microsoft.com/office/drawing/2014/main" id="{17E0F6BC-FBF2-3048-B833-61609739028C}"/>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Picture Placeholder 15">
            <a:extLst>
              <a:ext uri="{FF2B5EF4-FFF2-40B4-BE49-F238E27FC236}">
                <a16:creationId xmlns:a16="http://schemas.microsoft.com/office/drawing/2014/main" id="{6C44DD27-06F8-5E4B-A3C6-697621E92BE8}"/>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1" name="Text Placeholder 8">
            <a:extLst>
              <a:ext uri="{FF2B5EF4-FFF2-40B4-BE49-F238E27FC236}">
                <a16:creationId xmlns:a16="http://schemas.microsoft.com/office/drawing/2014/main" id="{86592013-2150-45F9-9877-1E4E3C1AFC32}"/>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2" name="Text Placeholder 10">
            <a:extLst>
              <a:ext uri="{FF2B5EF4-FFF2-40B4-BE49-F238E27FC236}">
                <a16:creationId xmlns:a16="http://schemas.microsoft.com/office/drawing/2014/main" id="{3A7F7E8E-86F4-45B9-8D2D-E2C1A4FF3612}"/>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25" name="Rectangle 24">
            <a:extLst>
              <a:ext uri="{FF2B5EF4-FFF2-40B4-BE49-F238E27FC236}">
                <a16:creationId xmlns:a16="http://schemas.microsoft.com/office/drawing/2014/main" id="{D0B0310F-833E-864C-9FB7-B2B2A6714808}"/>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15">
            <a:extLst>
              <a:ext uri="{FF2B5EF4-FFF2-40B4-BE49-F238E27FC236}">
                <a16:creationId xmlns:a16="http://schemas.microsoft.com/office/drawing/2014/main" id="{B5386843-2347-C744-B933-1DD36A7C8E7D}"/>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3" name="Text Placeholder 8">
            <a:extLst>
              <a:ext uri="{FF2B5EF4-FFF2-40B4-BE49-F238E27FC236}">
                <a16:creationId xmlns:a16="http://schemas.microsoft.com/office/drawing/2014/main" id="{B788C19C-2FDB-4A6C-969F-32022D374E97}"/>
              </a:ext>
            </a:extLst>
          </p:cNvPr>
          <p:cNvSpPr>
            <a:spLocks noGrp="1"/>
          </p:cNvSpPr>
          <p:nvPr>
            <p:ph type="body" sz="quarter" idx="37" hasCustomPrompt="1"/>
          </p:nvPr>
        </p:nvSpPr>
        <p:spPr>
          <a:xfrm>
            <a:off x="6824377"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4" name="Text Placeholder 10">
            <a:extLst>
              <a:ext uri="{FF2B5EF4-FFF2-40B4-BE49-F238E27FC236}">
                <a16:creationId xmlns:a16="http://schemas.microsoft.com/office/drawing/2014/main" id="{CCD08E75-AE8E-4E97-AD27-167DA938152E}"/>
              </a:ext>
            </a:extLst>
          </p:cNvPr>
          <p:cNvSpPr>
            <a:spLocks noGrp="1"/>
          </p:cNvSpPr>
          <p:nvPr>
            <p:ph type="body" sz="quarter" idx="38" hasCustomPrompt="1"/>
          </p:nvPr>
        </p:nvSpPr>
        <p:spPr>
          <a:xfrm>
            <a:off x="6824377"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26" name="Rectangle 25">
            <a:extLst>
              <a:ext uri="{FF2B5EF4-FFF2-40B4-BE49-F238E27FC236}">
                <a16:creationId xmlns:a16="http://schemas.microsoft.com/office/drawing/2014/main" id="{F906D597-BA39-4C4D-833F-CC0EE989B51C}"/>
              </a:ext>
            </a:extLst>
          </p:cNvPr>
          <p:cNvSpPr/>
          <p:nvPr userDrawn="1"/>
        </p:nvSpPr>
        <p:spPr>
          <a:xfrm>
            <a:off x="9157648"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15">
            <a:extLst>
              <a:ext uri="{FF2B5EF4-FFF2-40B4-BE49-F238E27FC236}">
                <a16:creationId xmlns:a16="http://schemas.microsoft.com/office/drawing/2014/main" id="{A768E49A-CED3-8F42-97CF-C7E360393704}"/>
              </a:ext>
            </a:extLst>
          </p:cNvPr>
          <p:cNvSpPr>
            <a:spLocks noGrp="1"/>
          </p:cNvSpPr>
          <p:nvPr>
            <p:ph type="pic" sz="quarter" idx="50" hasCustomPrompt="1"/>
          </p:nvPr>
        </p:nvSpPr>
        <p:spPr>
          <a:xfrm>
            <a:off x="9454828"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5" name="Text Placeholder 8">
            <a:extLst>
              <a:ext uri="{FF2B5EF4-FFF2-40B4-BE49-F238E27FC236}">
                <a16:creationId xmlns:a16="http://schemas.microsoft.com/office/drawing/2014/main" id="{3A12930B-8731-45E4-B3E3-DC1419155EC3}"/>
              </a:ext>
            </a:extLst>
          </p:cNvPr>
          <p:cNvSpPr>
            <a:spLocks noGrp="1"/>
          </p:cNvSpPr>
          <p:nvPr>
            <p:ph type="body" sz="quarter" idx="39" hasCustomPrompt="1"/>
          </p:nvPr>
        </p:nvSpPr>
        <p:spPr>
          <a:xfrm>
            <a:off x="8955235"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6" name="Text Placeholder 10">
            <a:extLst>
              <a:ext uri="{FF2B5EF4-FFF2-40B4-BE49-F238E27FC236}">
                <a16:creationId xmlns:a16="http://schemas.microsoft.com/office/drawing/2014/main" id="{5E102C08-A9A7-47C6-82C1-58FFBD85289D}"/>
              </a:ext>
            </a:extLst>
          </p:cNvPr>
          <p:cNvSpPr>
            <a:spLocks noGrp="1"/>
          </p:cNvSpPr>
          <p:nvPr>
            <p:ph type="body" sz="quarter" idx="40" hasCustomPrompt="1"/>
          </p:nvPr>
        </p:nvSpPr>
        <p:spPr>
          <a:xfrm>
            <a:off x="8955235"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22" name="Slide Number Placeholder 6">
            <a:extLst>
              <a:ext uri="{FF2B5EF4-FFF2-40B4-BE49-F238E27FC236}">
                <a16:creationId xmlns:a16="http://schemas.microsoft.com/office/drawing/2014/main" id="{40C2B055-E680-DE47-949A-41B3A5A9204A}"/>
              </a:ext>
            </a:extLst>
          </p:cNvPr>
          <p:cNvSpPr>
            <a:spLocks noGrp="1"/>
          </p:cNvSpPr>
          <p:nvPr>
            <p:ph type="sldNum" sz="quarter" idx="46"/>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342175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Image Bullets 3X">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E3B0AD5-3645-8443-891F-C0E1D9763D7A}"/>
              </a:ext>
            </a:extLst>
          </p:cNvPr>
          <p:cNvSpPr/>
          <p:nvPr userDrawn="1"/>
        </p:nvSpPr>
        <p:spPr>
          <a:xfrm>
            <a:off x="634213"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Picture Placeholder 15">
            <a:extLst>
              <a:ext uri="{FF2B5EF4-FFF2-40B4-BE49-F238E27FC236}">
                <a16:creationId xmlns:a16="http://schemas.microsoft.com/office/drawing/2014/main" id="{58E0D31A-DD56-EF4B-A0DC-8130892CA19D}"/>
              </a:ext>
            </a:extLst>
          </p:cNvPr>
          <p:cNvSpPr>
            <a:spLocks noGrp="1"/>
          </p:cNvSpPr>
          <p:nvPr>
            <p:ph type="pic" sz="quarter" idx="45" hasCustomPrompt="1"/>
          </p:nvPr>
        </p:nvSpPr>
        <p:spPr>
          <a:xfrm>
            <a:off x="931393"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4318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431800"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2" name="Rectangle 31">
            <a:extLst>
              <a:ext uri="{FF2B5EF4-FFF2-40B4-BE49-F238E27FC236}">
                <a16:creationId xmlns:a16="http://schemas.microsoft.com/office/drawing/2014/main" id="{BE9B724A-B58C-CD4D-8980-C0DFE08B79B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5" name="Picture Placeholder 15">
            <a:extLst>
              <a:ext uri="{FF2B5EF4-FFF2-40B4-BE49-F238E27FC236}">
                <a16:creationId xmlns:a16="http://schemas.microsoft.com/office/drawing/2014/main" id="{49A7B2CE-81BA-D944-BE88-232214C60554}"/>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25626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2562659"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3" name="Rectangle 32">
            <a:extLst>
              <a:ext uri="{FF2B5EF4-FFF2-40B4-BE49-F238E27FC236}">
                <a16:creationId xmlns:a16="http://schemas.microsoft.com/office/drawing/2014/main" id="{28894D68-6E31-8646-BFD7-2C0D8C4CD961}"/>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6" name="Picture Placeholder 15">
            <a:extLst>
              <a:ext uri="{FF2B5EF4-FFF2-40B4-BE49-F238E27FC236}">
                <a16:creationId xmlns:a16="http://schemas.microsoft.com/office/drawing/2014/main" id="{7228B3AA-7CEF-C740-B9D8-656B168288C0}"/>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20" name="Text Placeholder 8">
            <a:extLst>
              <a:ext uri="{FF2B5EF4-FFF2-40B4-BE49-F238E27FC236}">
                <a16:creationId xmlns:a16="http://schemas.microsoft.com/office/drawing/2014/main" id="{1BE88C8C-9E13-4109-9608-6DC4B7B0DF14}"/>
              </a:ext>
            </a:extLst>
          </p:cNvPr>
          <p:cNvSpPr>
            <a:spLocks noGrp="1"/>
          </p:cNvSpPr>
          <p:nvPr>
            <p:ph type="body" sz="quarter" idx="35" hasCustomPrompt="1"/>
          </p:nvPr>
        </p:nvSpPr>
        <p:spPr>
          <a:xfrm>
            <a:off x="46935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21" name="Text Placeholder 10">
            <a:extLst>
              <a:ext uri="{FF2B5EF4-FFF2-40B4-BE49-F238E27FC236}">
                <a16:creationId xmlns:a16="http://schemas.microsoft.com/office/drawing/2014/main" id="{903C64D8-B655-49E0-A776-8C6594DF12C9}"/>
              </a:ext>
            </a:extLst>
          </p:cNvPr>
          <p:cNvSpPr>
            <a:spLocks noGrp="1"/>
          </p:cNvSpPr>
          <p:nvPr>
            <p:ph type="body" sz="quarter" idx="36" hasCustomPrompt="1"/>
          </p:nvPr>
        </p:nvSpPr>
        <p:spPr>
          <a:xfrm>
            <a:off x="4693518"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7151842" y="2919257"/>
            <a:ext cx="3292475"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5" name="Group 24">
            <a:extLst>
              <a:ext uri="{FF2B5EF4-FFF2-40B4-BE49-F238E27FC236}">
                <a16:creationId xmlns:a16="http://schemas.microsoft.com/office/drawing/2014/main" id="{F886979D-82A3-4A80-B7D8-1411156740B3}"/>
              </a:ext>
            </a:extLst>
          </p:cNvPr>
          <p:cNvGrpSpPr/>
          <p:nvPr userDrawn="1"/>
        </p:nvGrpSpPr>
        <p:grpSpPr>
          <a:xfrm>
            <a:off x="6641050" y="0"/>
            <a:ext cx="4313009" cy="6858000"/>
            <a:chOff x="0" y="0"/>
            <a:chExt cx="12192000" cy="6858000"/>
          </a:xfrm>
          <a:solidFill>
            <a:schemeClr val="accent1"/>
          </a:solidFill>
        </p:grpSpPr>
        <p:sp>
          <p:nvSpPr>
            <p:cNvPr id="26" name="Rectangle 25">
              <a:extLst>
                <a:ext uri="{FF2B5EF4-FFF2-40B4-BE49-F238E27FC236}">
                  <a16:creationId xmlns:a16="http://schemas.microsoft.com/office/drawing/2014/main" id="{25A4C3AA-BB58-4285-A38D-608FB501AC1D}"/>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7" name="Rectangle 26">
              <a:extLst>
                <a:ext uri="{FF2B5EF4-FFF2-40B4-BE49-F238E27FC236}">
                  <a16:creationId xmlns:a16="http://schemas.microsoft.com/office/drawing/2014/main" id="{BBB9E9C3-2013-4B62-89A6-8A4B0F2A884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28" name="Rectangle 27">
            <a:extLst>
              <a:ext uri="{FF2B5EF4-FFF2-40B4-BE49-F238E27FC236}">
                <a16:creationId xmlns:a16="http://schemas.microsoft.com/office/drawing/2014/main" id="{E4564187-7B7F-4203-BE0E-B2085E4F1869}"/>
              </a:ext>
            </a:extLst>
          </p:cNvPr>
          <p:cNvSpPr/>
          <p:nvPr userDrawn="1"/>
        </p:nvSpPr>
        <p:spPr>
          <a:xfrm rot="5400000">
            <a:off x="7151842" y="-373218"/>
            <a:ext cx="3292475" cy="4311960"/>
          </a:xfrm>
          <a:prstGeom prst="rect">
            <a:avLst/>
          </a:prstGeom>
          <a:solidFill>
            <a:schemeClr val="accent1">
              <a:lumMod val="5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69" y="3674372"/>
            <a:ext cx="3863221" cy="720000"/>
          </a:xfrm>
        </p:spPr>
        <p:txBody>
          <a:bodyPr anchor="b"/>
          <a:lstStyle>
            <a:lvl1pPr algn="r">
              <a:defRPr sz="4500">
                <a:solidFill>
                  <a:schemeClr val="bg1"/>
                </a:solidFill>
              </a:defRPr>
            </a:lvl1pPr>
          </a:lstStyle>
          <a:p>
            <a:r>
              <a:rPr lang="en-US" noProof="0"/>
              <a:t>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69"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32349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Image Bullets 4X">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5F5735D3-1D9F-7543-95B4-59FA78EE1633}"/>
              </a:ext>
            </a:extLst>
          </p:cNvPr>
          <p:cNvSpPr/>
          <p:nvPr userDrawn="1"/>
        </p:nvSpPr>
        <p:spPr>
          <a:xfrm>
            <a:off x="1729232"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15">
            <a:extLst>
              <a:ext uri="{FF2B5EF4-FFF2-40B4-BE49-F238E27FC236}">
                <a16:creationId xmlns:a16="http://schemas.microsoft.com/office/drawing/2014/main" id="{DC68C0D1-0629-E546-99ED-3DA6B7EE0EE8}"/>
              </a:ext>
            </a:extLst>
          </p:cNvPr>
          <p:cNvSpPr>
            <a:spLocks noGrp="1"/>
          </p:cNvSpPr>
          <p:nvPr>
            <p:ph type="pic" sz="quarter" idx="51" hasCustomPrompt="1"/>
          </p:nvPr>
        </p:nvSpPr>
        <p:spPr>
          <a:xfrm>
            <a:off x="2026412"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6" name="Text Placeholder 8">
            <a:extLst>
              <a:ext uri="{FF2B5EF4-FFF2-40B4-BE49-F238E27FC236}">
                <a16:creationId xmlns:a16="http://schemas.microsoft.com/office/drawing/2014/main" id="{DB2281E6-0C7F-4B74-AABC-FC737C5B9605}"/>
              </a:ext>
            </a:extLst>
          </p:cNvPr>
          <p:cNvSpPr>
            <a:spLocks noGrp="1"/>
          </p:cNvSpPr>
          <p:nvPr>
            <p:ph type="body" sz="quarter" idx="17" hasCustomPrompt="1"/>
          </p:nvPr>
        </p:nvSpPr>
        <p:spPr>
          <a:xfrm>
            <a:off x="1526819"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7" name="Text Placeholder 10">
            <a:extLst>
              <a:ext uri="{FF2B5EF4-FFF2-40B4-BE49-F238E27FC236}">
                <a16:creationId xmlns:a16="http://schemas.microsoft.com/office/drawing/2014/main" id="{0A536C56-F4CA-43D8-98A9-E597F5B81368}"/>
              </a:ext>
            </a:extLst>
          </p:cNvPr>
          <p:cNvSpPr>
            <a:spLocks noGrp="1"/>
          </p:cNvSpPr>
          <p:nvPr>
            <p:ph type="body" sz="quarter" idx="18" hasCustomPrompt="1"/>
          </p:nvPr>
        </p:nvSpPr>
        <p:spPr>
          <a:xfrm>
            <a:off x="1526819" y="2702598"/>
            <a:ext cx="1620000" cy="434302"/>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2" name="Rectangle 31">
            <a:extLst>
              <a:ext uri="{FF2B5EF4-FFF2-40B4-BE49-F238E27FC236}">
                <a16:creationId xmlns:a16="http://schemas.microsoft.com/office/drawing/2014/main" id="{4AD89EB4-58FE-9C45-AF3E-821DBB1186EC}"/>
              </a:ext>
            </a:extLst>
          </p:cNvPr>
          <p:cNvSpPr/>
          <p:nvPr userDrawn="1"/>
        </p:nvSpPr>
        <p:spPr>
          <a:xfrm>
            <a:off x="3860091" y="773488"/>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4" name="Picture Placeholder 15">
            <a:extLst>
              <a:ext uri="{FF2B5EF4-FFF2-40B4-BE49-F238E27FC236}">
                <a16:creationId xmlns:a16="http://schemas.microsoft.com/office/drawing/2014/main" id="{905D3761-5A7C-8546-BADF-20524AE7D5DB}"/>
              </a:ext>
            </a:extLst>
          </p:cNvPr>
          <p:cNvSpPr>
            <a:spLocks noGrp="1"/>
          </p:cNvSpPr>
          <p:nvPr>
            <p:ph type="pic" sz="quarter" idx="52" hasCustomPrompt="1"/>
          </p:nvPr>
        </p:nvSpPr>
        <p:spPr>
          <a:xfrm>
            <a:off x="4157271" y="1070668"/>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8" name="Text Placeholder 8">
            <a:extLst>
              <a:ext uri="{FF2B5EF4-FFF2-40B4-BE49-F238E27FC236}">
                <a16:creationId xmlns:a16="http://schemas.microsoft.com/office/drawing/2014/main" id="{CC4D12C2-93C1-4E0C-B8E5-7ABB260F3F80}"/>
              </a:ext>
            </a:extLst>
          </p:cNvPr>
          <p:cNvSpPr>
            <a:spLocks noGrp="1"/>
          </p:cNvSpPr>
          <p:nvPr>
            <p:ph type="body" sz="quarter" idx="33" hasCustomPrompt="1"/>
          </p:nvPr>
        </p:nvSpPr>
        <p:spPr>
          <a:xfrm>
            <a:off x="3657678" y="2310044"/>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2</a:t>
            </a:r>
          </a:p>
        </p:txBody>
      </p:sp>
      <p:sp>
        <p:nvSpPr>
          <p:cNvPr id="19" name="Text Placeholder 10">
            <a:extLst>
              <a:ext uri="{FF2B5EF4-FFF2-40B4-BE49-F238E27FC236}">
                <a16:creationId xmlns:a16="http://schemas.microsoft.com/office/drawing/2014/main" id="{11327781-DAAF-4F83-B459-FCB50CCFE896}"/>
              </a:ext>
            </a:extLst>
          </p:cNvPr>
          <p:cNvSpPr>
            <a:spLocks noGrp="1"/>
          </p:cNvSpPr>
          <p:nvPr>
            <p:ph type="body" sz="quarter" idx="34" hasCustomPrompt="1"/>
          </p:nvPr>
        </p:nvSpPr>
        <p:spPr>
          <a:xfrm>
            <a:off x="3657678" y="2702598"/>
            <a:ext cx="1620000" cy="434302"/>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5" name="Rectangle 34">
            <a:extLst>
              <a:ext uri="{FF2B5EF4-FFF2-40B4-BE49-F238E27FC236}">
                <a16:creationId xmlns:a16="http://schemas.microsoft.com/office/drawing/2014/main" id="{832E783B-B6C5-C74B-8CB2-1421AF723973}"/>
              </a:ext>
            </a:extLst>
          </p:cNvPr>
          <p:cNvSpPr/>
          <p:nvPr userDrawn="1"/>
        </p:nvSpPr>
        <p:spPr>
          <a:xfrm>
            <a:off x="1728254"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7" name="Picture Placeholder 15">
            <a:extLst>
              <a:ext uri="{FF2B5EF4-FFF2-40B4-BE49-F238E27FC236}">
                <a16:creationId xmlns:a16="http://schemas.microsoft.com/office/drawing/2014/main" id="{8B15AB9B-691E-DD4D-9136-3E88324FBF9C}"/>
              </a:ext>
            </a:extLst>
          </p:cNvPr>
          <p:cNvSpPr>
            <a:spLocks noGrp="1"/>
          </p:cNvSpPr>
          <p:nvPr>
            <p:ph type="pic" sz="quarter" idx="53" hasCustomPrompt="1"/>
          </p:nvPr>
        </p:nvSpPr>
        <p:spPr>
          <a:xfrm>
            <a:off x="2025434"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25" name="Text Placeholder 8">
            <a:extLst>
              <a:ext uri="{FF2B5EF4-FFF2-40B4-BE49-F238E27FC236}">
                <a16:creationId xmlns:a16="http://schemas.microsoft.com/office/drawing/2014/main" id="{61982B6C-C1EE-465B-8438-A6066081C644}"/>
              </a:ext>
            </a:extLst>
          </p:cNvPr>
          <p:cNvSpPr>
            <a:spLocks noGrp="1"/>
          </p:cNvSpPr>
          <p:nvPr>
            <p:ph type="body" sz="quarter" idx="45" hasCustomPrompt="1"/>
          </p:nvPr>
        </p:nvSpPr>
        <p:spPr>
          <a:xfrm>
            <a:off x="1526819"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3</a:t>
            </a:r>
          </a:p>
        </p:txBody>
      </p:sp>
      <p:sp>
        <p:nvSpPr>
          <p:cNvPr id="26" name="Text Placeholder 10">
            <a:extLst>
              <a:ext uri="{FF2B5EF4-FFF2-40B4-BE49-F238E27FC236}">
                <a16:creationId xmlns:a16="http://schemas.microsoft.com/office/drawing/2014/main" id="{0FE75CF1-5F4E-4BF8-8C99-C76C621F5012}"/>
              </a:ext>
            </a:extLst>
          </p:cNvPr>
          <p:cNvSpPr>
            <a:spLocks noGrp="1"/>
          </p:cNvSpPr>
          <p:nvPr>
            <p:ph type="body" sz="quarter" idx="46" hasCustomPrompt="1"/>
          </p:nvPr>
        </p:nvSpPr>
        <p:spPr>
          <a:xfrm>
            <a:off x="1526819" y="5721826"/>
            <a:ext cx="1620000" cy="434302"/>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6" name="Rectangle 35">
            <a:extLst>
              <a:ext uri="{FF2B5EF4-FFF2-40B4-BE49-F238E27FC236}">
                <a16:creationId xmlns:a16="http://schemas.microsoft.com/office/drawing/2014/main" id="{4E4FB0C7-5FAE-064C-B022-6C6F1429F789}"/>
              </a:ext>
            </a:extLst>
          </p:cNvPr>
          <p:cNvSpPr/>
          <p:nvPr userDrawn="1"/>
        </p:nvSpPr>
        <p:spPr>
          <a:xfrm>
            <a:off x="3859113" y="3771131"/>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8" name="Picture Placeholder 15">
            <a:extLst>
              <a:ext uri="{FF2B5EF4-FFF2-40B4-BE49-F238E27FC236}">
                <a16:creationId xmlns:a16="http://schemas.microsoft.com/office/drawing/2014/main" id="{3B3DF983-963A-B942-97F9-7781C383B6B3}"/>
              </a:ext>
            </a:extLst>
          </p:cNvPr>
          <p:cNvSpPr>
            <a:spLocks noGrp="1"/>
          </p:cNvSpPr>
          <p:nvPr>
            <p:ph type="pic" sz="quarter" idx="54" hasCustomPrompt="1"/>
          </p:nvPr>
        </p:nvSpPr>
        <p:spPr>
          <a:xfrm>
            <a:off x="4156293" y="4068311"/>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27" name="Text Placeholder 8">
            <a:extLst>
              <a:ext uri="{FF2B5EF4-FFF2-40B4-BE49-F238E27FC236}">
                <a16:creationId xmlns:a16="http://schemas.microsoft.com/office/drawing/2014/main" id="{C1BDC87D-8B88-4BFD-8A1A-C600A5899DF3}"/>
              </a:ext>
            </a:extLst>
          </p:cNvPr>
          <p:cNvSpPr>
            <a:spLocks noGrp="1"/>
          </p:cNvSpPr>
          <p:nvPr>
            <p:ph type="body" sz="quarter" idx="47" hasCustomPrompt="1"/>
          </p:nvPr>
        </p:nvSpPr>
        <p:spPr>
          <a:xfrm>
            <a:off x="3657678" y="5329272"/>
            <a:ext cx="1620000" cy="252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4</a:t>
            </a:r>
          </a:p>
        </p:txBody>
      </p:sp>
      <p:sp>
        <p:nvSpPr>
          <p:cNvPr id="28" name="Text Placeholder 10">
            <a:extLst>
              <a:ext uri="{FF2B5EF4-FFF2-40B4-BE49-F238E27FC236}">
                <a16:creationId xmlns:a16="http://schemas.microsoft.com/office/drawing/2014/main" id="{563D2EC4-BEF1-4AC6-872F-27FEBA2EBDE3}"/>
              </a:ext>
            </a:extLst>
          </p:cNvPr>
          <p:cNvSpPr>
            <a:spLocks noGrp="1"/>
          </p:cNvSpPr>
          <p:nvPr>
            <p:ph type="body" sz="quarter" idx="48" hasCustomPrompt="1"/>
          </p:nvPr>
        </p:nvSpPr>
        <p:spPr>
          <a:xfrm>
            <a:off x="3657678" y="5721826"/>
            <a:ext cx="1620000" cy="434302"/>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0" name="Group 19">
            <a:extLst>
              <a:ext uri="{FF2B5EF4-FFF2-40B4-BE49-F238E27FC236}">
                <a16:creationId xmlns:a16="http://schemas.microsoft.com/office/drawing/2014/main" id="{58BDD832-2CD9-45D2-AC4D-DD00EFA5A223}"/>
              </a:ext>
            </a:extLst>
          </p:cNvPr>
          <p:cNvGrpSpPr/>
          <p:nvPr userDrawn="1"/>
        </p:nvGrpSpPr>
        <p:grpSpPr>
          <a:xfrm>
            <a:off x="6641050" y="0"/>
            <a:ext cx="4313009" cy="6858000"/>
            <a:chOff x="0" y="0"/>
            <a:chExt cx="12192000" cy="6858000"/>
          </a:xfrm>
          <a:solidFill>
            <a:schemeClr val="accent1"/>
          </a:solidFill>
        </p:grpSpPr>
        <p:sp>
          <p:nvSpPr>
            <p:cNvPr id="21" name="Rectangle 20">
              <a:extLst>
                <a:ext uri="{FF2B5EF4-FFF2-40B4-BE49-F238E27FC236}">
                  <a16:creationId xmlns:a16="http://schemas.microsoft.com/office/drawing/2014/main" id="{AB47021E-0309-4638-9D02-AE2A45E2C5D1}"/>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Rectangle 23">
              <a:extLst>
                <a:ext uri="{FF2B5EF4-FFF2-40B4-BE49-F238E27FC236}">
                  <a16:creationId xmlns:a16="http://schemas.microsoft.com/office/drawing/2014/main" id="{2B8E8D6F-D64D-4B85-AA51-BDA9EF959E3F}"/>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3674372"/>
            <a:ext cx="3863221" cy="720000"/>
          </a:xfrm>
        </p:spPr>
        <p:txBody>
          <a:bodyPr anchor="b"/>
          <a:lstStyle>
            <a:lvl1pPr algn="r">
              <a:defRPr sz="4500">
                <a:solidFill>
                  <a:schemeClr val="bg1"/>
                </a:solidFill>
              </a:defRPr>
            </a:lvl1pPr>
          </a:lstStyle>
          <a:p>
            <a:r>
              <a:rPr lang="en-US" noProof="0"/>
              <a:t>Divider Slide Title</a:t>
            </a:r>
          </a:p>
        </p:txBody>
      </p:sp>
      <p:sp>
        <p:nvSpPr>
          <p:cNvPr id="3" name="Subtitle 2">
            <a:extLst>
              <a:ext uri="{FF2B5EF4-FFF2-40B4-BE49-F238E27FC236}">
                <a16:creationId xmlns:a16="http://schemas.microsoft.com/office/drawing/2014/main" id="{C9980B88-3F4A-4688-9ED0-17EF37E62D93}"/>
              </a:ext>
            </a:extLst>
          </p:cNvPr>
          <p:cNvSpPr>
            <a:spLocks noGrp="1"/>
          </p:cNvSpPr>
          <p:nvPr>
            <p:ph type="subTitle" idx="1"/>
          </p:nvPr>
        </p:nvSpPr>
        <p:spPr>
          <a:xfrm>
            <a:off x="6866470" y="4608000"/>
            <a:ext cx="3863221" cy="1800000"/>
          </a:xfrm>
        </p:spPr>
        <p:txBody>
          <a:bodyPr/>
          <a:lstStyle>
            <a:lvl1pPr marL="0" indent="0" algn="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p>
        </p:txBody>
      </p:sp>
    </p:spTree>
    <p:extLst>
      <p:ext uri="{BB962C8B-B14F-4D97-AF65-F5344CB8AC3E}">
        <p14:creationId xmlns:p14="http://schemas.microsoft.com/office/powerpoint/2010/main" val="262382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gital Product">
    <p:spTree>
      <p:nvGrpSpPr>
        <p:cNvPr id="1" name=""/>
        <p:cNvGrpSpPr/>
        <p:nvPr/>
      </p:nvGrpSpPr>
      <p:grpSpPr>
        <a:xfrm>
          <a:off x="0" y="0"/>
          <a:ext cx="0" cy="0"/>
          <a:chOff x="0" y="0"/>
          <a:chExt cx="0" cy="0"/>
        </a:xfrm>
      </p:grpSpPr>
      <p:sp>
        <p:nvSpPr>
          <p:cNvPr id="32" name="Picture Placeholder 10">
            <a:extLst>
              <a:ext uri="{FF2B5EF4-FFF2-40B4-BE49-F238E27FC236}">
                <a16:creationId xmlns:a16="http://schemas.microsoft.com/office/drawing/2014/main" id="{C556A4B9-7599-4B11-B687-2C429C7968EA}"/>
              </a:ext>
            </a:extLst>
          </p:cNvPr>
          <p:cNvSpPr>
            <a:spLocks noGrp="1"/>
          </p:cNvSpPr>
          <p:nvPr>
            <p:ph type="pic" sz="quarter" idx="13" hasCustomPrompt="1"/>
          </p:nvPr>
        </p:nvSpPr>
        <p:spPr>
          <a:xfrm>
            <a:off x="-1" y="947452"/>
            <a:ext cx="5703889" cy="4320000"/>
          </a:xfrm>
          <a:solidFill>
            <a:schemeClr val="bg1">
              <a:lumMod val="85000"/>
            </a:schemeClr>
          </a:solid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Insert or Drag and Drop your Screen Design here</a:t>
            </a:r>
          </a:p>
        </p:txBody>
      </p:sp>
      <p:pic>
        <p:nvPicPr>
          <p:cNvPr id="31" name="Picture 30">
            <a:extLst>
              <a:ext uri="{FF2B5EF4-FFF2-40B4-BE49-F238E27FC236}">
                <a16:creationId xmlns:a16="http://schemas.microsoft.com/office/drawing/2014/main" id="{78C72E08-7056-40F8-B0FE-C8DD826BF553}"/>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flipH="1">
            <a:off x="-1" y="457201"/>
            <a:ext cx="10705833" cy="6195852"/>
          </a:xfrm>
          <a:prstGeom prst="rect">
            <a:avLst/>
          </a:prstGeom>
        </p:spPr>
      </p:pic>
      <p:sp>
        <p:nvSpPr>
          <p:cNvPr id="10" name="Picture Placeholder 22">
            <a:extLst>
              <a:ext uri="{FF2B5EF4-FFF2-40B4-BE49-F238E27FC236}">
                <a16:creationId xmlns:a16="http://schemas.microsoft.com/office/drawing/2014/main" id="{785590BE-5BE1-4AF5-B0F8-7D999658F3F8}"/>
              </a:ext>
            </a:extLst>
          </p:cNvPr>
          <p:cNvSpPr>
            <a:spLocks noGrp="1"/>
          </p:cNvSpPr>
          <p:nvPr>
            <p:ph type="pic" sz="quarter" idx="10" hasCustomPrompt="1"/>
          </p:nvPr>
        </p:nvSpPr>
        <p:spPr>
          <a:xfrm>
            <a:off x="6641052" y="136525"/>
            <a:ext cx="4313008" cy="6584950"/>
          </a:xfrm>
          <a:solidFill>
            <a:schemeClr val="accent4">
              <a:lumMod val="50000"/>
            </a:schemeClr>
          </a:solidFill>
        </p:spPr>
        <p:txBody>
          <a:bodyPr lIns="0" tIns="1512000" rIns="0" bIns="0" anchor="t"/>
          <a:lstStyle>
            <a:lvl1pPr marL="0" indent="0" algn="ctr">
              <a:buNone/>
              <a:defRPr i="1">
                <a:solidFill>
                  <a:schemeClr val="bg1"/>
                </a:solidFill>
                <a:latin typeface="Times New Roman" panose="02020603050405020304" pitchFamily="18" charset="0"/>
                <a:cs typeface="Times New Roman" panose="02020603050405020304" pitchFamily="18" charset="0"/>
              </a:defRPr>
            </a:lvl1pPr>
          </a:lstStyle>
          <a:p>
            <a:r>
              <a:rPr lang="en-US" noProof="0" dirty="0"/>
              <a:t>Insert or Drag and Drop Photo </a:t>
            </a:r>
            <a:br>
              <a:rPr lang="en-US" noProof="0" dirty="0"/>
            </a:br>
            <a:r>
              <a:rPr lang="en-US" noProof="0" dirty="0"/>
              <a:t>then Send to Back for overlay effect</a:t>
            </a:r>
          </a:p>
        </p:txBody>
      </p:sp>
      <p:sp>
        <p:nvSpPr>
          <p:cNvPr id="11" name="Rectangle 10">
            <a:extLst>
              <a:ext uri="{FF2B5EF4-FFF2-40B4-BE49-F238E27FC236}">
                <a16:creationId xmlns:a16="http://schemas.microsoft.com/office/drawing/2014/main" id="{3E534836-D52B-45E3-A123-FB9FFE3E0AE5}"/>
              </a:ext>
            </a:extLst>
          </p:cNvPr>
          <p:cNvSpPr/>
          <p:nvPr userDrawn="1"/>
        </p:nvSpPr>
        <p:spPr>
          <a:xfrm rot="5400000">
            <a:off x="5505605" y="1273020"/>
            <a:ext cx="6584950" cy="4311960"/>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2" name="Group 11">
            <a:extLst>
              <a:ext uri="{FF2B5EF4-FFF2-40B4-BE49-F238E27FC236}">
                <a16:creationId xmlns:a16="http://schemas.microsoft.com/office/drawing/2014/main" id="{4FA88889-2E09-4B26-90FB-497460180E61}"/>
              </a:ext>
            </a:extLst>
          </p:cNvPr>
          <p:cNvGrpSpPr/>
          <p:nvPr userDrawn="1"/>
        </p:nvGrpSpPr>
        <p:grpSpPr>
          <a:xfrm>
            <a:off x="6641050" y="0"/>
            <a:ext cx="4313009" cy="6858000"/>
            <a:chOff x="0" y="0"/>
            <a:chExt cx="12192000" cy="6858000"/>
          </a:xfrm>
          <a:solidFill>
            <a:schemeClr val="accent1"/>
          </a:solidFill>
        </p:grpSpPr>
        <p:sp>
          <p:nvSpPr>
            <p:cNvPr id="13" name="Rectangle 12">
              <a:extLst>
                <a:ext uri="{FF2B5EF4-FFF2-40B4-BE49-F238E27FC236}">
                  <a16:creationId xmlns:a16="http://schemas.microsoft.com/office/drawing/2014/main" id="{EB70E5C8-5074-4D5F-9EBD-E5E49462D138}"/>
                </a:ext>
              </a:extLst>
            </p:cNvPr>
            <p:cNvSpPr/>
            <p:nvPr userDrawn="1"/>
          </p:nvSpPr>
          <p:spPr>
            <a:xfrm>
              <a:off x="0" y="0"/>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4" name="Rectangle 13">
              <a:extLst>
                <a:ext uri="{FF2B5EF4-FFF2-40B4-BE49-F238E27FC236}">
                  <a16:creationId xmlns:a16="http://schemas.microsoft.com/office/drawing/2014/main" id="{57144162-C52D-4D13-B080-38B1B0F6CBC6}"/>
                </a:ext>
              </a:extLst>
            </p:cNvPr>
            <p:cNvSpPr/>
            <p:nvPr userDrawn="1"/>
          </p:nvSpPr>
          <p:spPr>
            <a:xfrm>
              <a:off x="0" y="6721475"/>
              <a:ext cx="12192000" cy="1365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5" name="Footer Placeholder 4">
            <a:extLst>
              <a:ext uri="{FF2B5EF4-FFF2-40B4-BE49-F238E27FC236}">
                <a16:creationId xmlns:a16="http://schemas.microsoft.com/office/drawing/2014/main" id="{98468ABB-DAA1-4A8F-A65A-A0EADB7120F3}"/>
              </a:ext>
            </a:extLst>
          </p:cNvPr>
          <p:cNvSpPr>
            <a:spLocks noGrp="1"/>
          </p:cNvSpPr>
          <p:nvPr>
            <p:ph type="ftr" sz="quarter" idx="44"/>
          </p:nvPr>
        </p:nvSpPr>
        <p:spPr/>
        <p:txBody>
          <a:bodyPr/>
          <a:lstStyle/>
          <a:p>
            <a:r>
              <a:rPr lang="en-US" noProof="0" dirty="0"/>
              <a:t>Add a footer</a:t>
            </a:r>
          </a:p>
        </p:txBody>
      </p:sp>
      <p:sp>
        <p:nvSpPr>
          <p:cNvPr id="7" name="Slide Number Placeholder 6">
            <a:extLst>
              <a:ext uri="{FF2B5EF4-FFF2-40B4-BE49-F238E27FC236}">
                <a16:creationId xmlns:a16="http://schemas.microsoft.com/office/drawing/2014/main" id="{D344EF2B-4C23-4FC2-B680-617BC7D82A7E}"/>
              </a:ext>
            </a:extLst>
          </p:cNvPr>
          <p:cNvSpPr>
            <a:spLocks noGrp="1"/>
          </p:cNvSpPr>
          <p:nvPr>
            <p:ph type="sldNum" sz="quarter" idx="12"/>
          </p:nvPr>
        </p:nvSpPr>
        <p:spPr/>
        <p:txBody>
          <a:bodyPr/>
          <a:lstStyle/>
          <a:p>
            <a:r>
              <a:rPr lang="en-US" noProof="0" dirty="0"/>
              <a:t>page </a:t>
            </a:r>
            <a:fld id="{19B51A1E-902D-48AF-9020-955120F399B6}" type="slidenum">
              <a:rPr lang="en-US" b="1" i="1" noProof="0" smtClean="0"/>
              <a:pPr/>
              <a:t>‹#›</a:t>
            </a:fld>
            <a:endParaRPr lang="en-US" b="1" i="1" noProof="0" dirty="0"/>
          </a:p>
        </p:txBody>
      </p:sp>
      <p:sp>
        <p:nvSpPr>
          <p:cNvPr id="2" name="Title 1">
            <a:extLst>
              <a:ext uri="{FF2B5EF4-FFF2-40B4-BE49-F238E27FC236}">
                <a16:creationId xmlns:a16="http://schemas.microsoft.com/office/drawing/2014/main" id="{00F23EB7-E336-46EB-A4A0-3DB7A6BF4CE1}"/>
              </a:ext>
            </a:extLst>
          </p:cNvPr>
          <p:cNvSpPr>
            <a:spLocks noGrp="1"/>
          </p:cNvSpPr>
          <p:nvPr>
            <p:ph type="ctrTitle" hasCustomPrompt="1"/>
          </p:nvPr>
        </p:nvSpPr>
        <p:spPr>
          <a:xfrm>
            <a:off x="6866470" y="1767593"/>
            <a:ext cx="3863221" cy="2595353"/>
          </a:xfrm>
        </p:spPr>
        <p:txBody>
          <a:bodyPr anchor="b"/>
          <a:lstStyle>
            <a:lvl1pPr algn="l">
              <a:defRPr sz="4500">
                <a:solidFill>
                  <a:schemeClr val="bg1"/>
                </a:solidFill>
              </a:defRPr>
            </a:lvl1pPr>
          </a:lstStyle>
          <a:p>
            <a:r>
              <a:rPr lang="en-US" noProof="0"/>
              <a:t>Emphasized Text</a:t>
            </a:r>
          </a:p>
        </p:txBody>
      </p:sp>
      <p:sp>
        <p:nvSpPr>
          <p:cNvPr id="24" name="Content Placeholder 2">
            <a:extLst>
              <a:ext uri="{FF2B5EF4-FFF2-40B4-BE49-F238E27FC236}">
                <a16:creationId xmlns:a16="http://schemas.microsoft.com/office/drawing/2014/main" id="{5C5C3D10-5CD7-421D-B7BB-581518EF00DD}"/>
              </a:ext>
            </a:extLst>
          </p:cNvPr>
          <p:cNvSpPr>
            <a:spLocks noGrp="1"/>
          </p:cNvSpPr>
          <p:nvPr>
            <p:ph idx="1" hasCustomPrompt="1"/>
          </p:nvPr>
        </p:nvSpPr>
        <p:spPr>
          <a:xfrm>
            <a:off x="6866470" y="4608000"/>
            <a:ext cx="3863221" cy="180000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77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hree Sec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defRPr>
                <a:solidFill>
                  <a:schemeClr val="tx1">
                    <a:lumMod val="75000"/>
                    <a:lumOff val="25000"/>
                  </a:schemeClr>
                </a:solidFill>
              </a:defRPr>
            </a:lvl1pPr>
          </a:lstStyle>
          <a:p>
            <a:r>
              <a:rPr lang="en-US" noProof="0"/>
              <a:t>Click to edit Master title style</a:t>
            </a:r>
          </a:p>
        </p:txBody>
      </p:sp>
      <p:sp>
        <p:nvSpPr>
          <p:cNvPr id="5" name="Text Placeholder 4">
            <a:extLst>
              <a:ext uri="{FF2B5EF4-FFF2-40B4-BE49-F238E27FC236}">
                <a16:creationId xmlns:a16="http://schemas.microsoft.com/office/drawing/2014/main" id="{D52B871F-F800-4B02-8408-FF5D438CFEC4}"/>
              </a:ext>
            </a:extLst>
          </p:cNvPr>
          <p:cNvSpPr>
            <a:spLocks noGrp="1"/>
          </p:cNvSpPr>
          <p:nvPr>
            <p:ph type="body" sz="quarter" idx="13" hasCustomPrompt="1"/>
          </p:nvPr>
        </p:nvSpPr>
        <p:spPr>
          <a:xfrm>
            <a:off x="431800" y="1008000"/>
            <a:ext cx="10144125" cy="252000"/>
          </a:xfrm>
        </p:spPr>
        <p:txBody>
          <a:bodyPr/>
          <a:lstStyle>
            <a:lvl1pPr marL="0" indent="0">
              <a:buNone/>
              <a:defRPr/>
            </a:lvl1pPr>
            <a:lvl2pPr marL="266700" indent="0">
              <a:buNone/>
              <a:defRPr/>
            </a:lvl2pPr>
            <a:lvl3pPr marL="542925" indent="0">
              <a:buNone/>
              <a:defRPr/>
            </a:lvl3pPr>
            <a:lvl4pPr marL="809625" indent="0">
              <a:buNone/>
              <a:defRPr/>
            </a:lvl4pPr>
            <a:lvl5pPr marL="1076325" indent="0">
              <a:buNone/>
              <a:defRPr/>
            </a:lvl5pPr>
          </a:lstStyle>
          <a:p>
            <a:pPr lvl="0"/>
            <a:r>
              <a:rPr lang="en-US" noProof="0"/>
              <a:t>Subtitle</a:t>
            </a:r>
          </a:p>
        </p:txBody>
      </p:sp>
      <p:sp>
        <p:nvSpPr>
          <p:cNvPr id="17" name="Rectangle 16">
            <a:extLst>
              <a:ext uri="{FF2B5EF4-FFF2-40B4-BE49-F238E27FC236}">
                <a16:creationId xmlns:a16="http://schemas.microsoft.com/office/drawing/2014/main" id="{4790D010-2852-DE49-BD36-340D6725D1D5}"/>
              </a:ext>
            </a:extLst>
          </p:cNvPr>
          <p:cNvSpPr/>
          <p:nvPr userDrawn="1"/>
        </p:nvSpPr>
        <p:spPr>
          <a:xfrm>
            <a:off x="2765072"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Picture Placeholder 15">
            <a:extLst>
              <a:ext uri="{FF2B5EF4-FFF2-40B4-BE49-F238E27FC236}">
                <a16:creationId xmlns:a16="http://schemas.microsoft.com/office/drawing/2014/main" id="{24F79A85-3789-254D-AF3D-5265B6140421}"/>
              </a:ext>
            </a:extLst>
          </p:cNvPr>
          <p:cNvSpPr>
            <a:spLocks noGrp="1"/>
          </p:cNvSpPr>
          <p:nvPr>
            <p:ph type="pic" sz="quarter" idx="47" hasCustomPrompt="1"/>
          </p:nvPr>
        </p:nvSpPr>
        <p:spPr>
          <a:xfrm>
            <a:off x="3062252"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6" name="Text Placeholder 8">
            <a:extLst>
              <a:ext uri="{FF2B5EF4-FFF2-40B4-BE49-F238E27FC236}">
                <a16:creationId xmlns:a16="http://schemas.microsoft.com/office/drawing/2014/main" id="{9FBB7671-0660-45EB-8712-824ACCFDD4C4}"/>
              </a:ext>
            </a:extLst>
          </p:cNvPr>
          <p:cNvSpPr>
            <a:spLocks noGrp="1"/>
          </p:cNvSpPr>
          <p:nvPr>
            <p:ph type="body" sz="quarter" idx="17" hasCustomPrompt="1"/>
          </p:nvPr>
        </p:nvSpPr>
        <p:spPr>
          <a:xfrm>
            <a:off x="2565400"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8" name="Text Placeholder 10">
            <a:extLst>
              <a:ext uri="{FF2B5EF4-FFF2-40B4-BE49-F238E27FC236}">
                <a16:creationId xmlns:a16="http://schemas.microsoft.com/office/drawing/2014/main" id="{1014D08D-BF9C-44A1-8635-70B551FEFA4C}"/>
              </a:ext>
            </a:extLst>
          </p:cNvPr>
          <p:cNvSpPr>
            <a:spLocks noGrp="1"/>
          </p:cNvSpPr>
          <p:nvPr>
            <p:ph type="body" sz="quarter" idx="18" hasCustomPrompt="1"/>
          </p:nvPr>
        </p:nvSpPr>
        <p:spPr>
          <a:xfrm>
            <a:off x="2565400"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8" name="Rectangle 17">
            <a:extLst>
              <a:ext uri="{FF2B5EF4-FFF2-40B4-BE49-F238E27FC236}">
                <a16:creationId xmlns:a16="http://schemas.microsoft.com/office/drawing/2014/main" id="{C5D02C68-EB7D-E044-99A9-658364A3B2F0}"/>
              </a:ext>
            </a:extLst>
          </p:cNvPr>
          <p:cNvSpPr/>
          <p:nvPr userDrawn="1"/>
        </p:nvSpPr>
        <p:spPr>
          <a:xfrm>
            <a:off x="4895931"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15">
            <a:extLst>
              <a:ext uri="{FF2B5EF4-FFF2-40B4-BE49-F238E27FC236}">
                <a16:creationId xmlns:a16="http://schemas.microsoft.com/office/drawing/2014/main" id="{3826F102-F281-614F-8445-F1FD4CA62E4A}"/>
              </a:ext>
            </a:extLst>
          </p:cNvPr>
          <p:cNvSpPr>
            <a:spLocks noGrp="1"/>
          </p:cNvSpPr>
          <p:nvPr>
            <p:ph type="pic" sz="quarter" idx="48" hasCustomPrompt="1"/>
          </p:nvPr>
        </p:nvSpPr>
        <p:spPr>
          <a:xfrm>
            <a:off x="5193111"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9" name="Text Placeholder 8">
            <a:extLst>
              <a:ext uri="{FF2B5EF4-FFF2-40B4-BE49-F238E27FC236}">
                <a16:creationId xmlns:a16="http://schemas.microsoft.com/office/drawing/2014/main" id="{4339CB16-5C66-4617-AF19-7700AD97524A}"/>
              </a:ext>
            </a:extLst>
          </p:cNvPr>
          <p:cNvSpPr>
            <a:spLocks noGrp="1"/>
          </p:cNvSpPr>
          <p:nvPr>
            <p:ph type="body" sz="quarter" idx="33" hasCustomPrompt="1"/>
          </p:nvPr>
        </p:nvSpPr>
        <p:spPr>
          <a:xfrm>
            <a:off x="4696259"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0" name="Text Placeholder 10">
            <a:extLst>
              <a:ext uri="{FF2B5EF4-FFF2-40B4-BE49-F238E27FC236}">
                <a16:creationId xmlns:a16="http://schemas.microsoft.com/office/drawing/2014/main" id="{8DFFD868-459F-47BA-BA47-B6CC7A09E8E9}"/>
              </a:ext>
            </a:extLst>
          </p:cNvPr>
          <p:cNvSpPr>
            <a:spLocks noGrp="1"/>
          </p:cNvSpPr>
          <p:nvPr>
            <p:ph type="body" sz="quarter" idx="34" hasCustomPrompt="1"/>
          </p:nvPr>
        </p:nvSpPr>
        <p:spPr>
          <a:xfrm>
            <a:off x="4696259"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19" name="Rectangle 18">
            <a:extLst>
              <a:ext uri="{FF2B5EF4-FFF2-40B4-BE49-F238E27FC236}">
                <a16:creationId xmlns:a16="http://schemas.microsoft.com/office/drawing/2014/main" id="{45962E1D-1D13-2B48-9F3B-CE31039DD236}"/>
              </a:ext>
            </a:extLst>
          </p:cNvPr>
          <p:cNvSpPr/>
          <p:nvPr userDrawn="1"/>
        </p:nvSpPr>
        <p:spPr>
          <a:xfrm>
            <a:off x="7026790" y="2412312"/>
            <a:ext cx="1216152" cy="12161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Picture Placeholder 15">
            <a:extLst>
              <a:ext uri="{FF2B5EF4-FFF2-40B4-BE49-F238E27FC236}">
                <a16:creationId xmlns:a16="http://schemas.microsoft.com/office/drawing/2014/main" id="{CD06C66D-CFA0-9B4B-8F90-2B01B8C524BE}"/>
              </a:ext>
            </a:extLst>
          </p:cNvPr>
          <p:cNvSpPr>
            <a:spLocks noGrp="1"/>
          </p:cNvSpPr>
          <p:nvPr>
            <p:ph type="pic" sz="quarter" idx="49" hasCustomPrompt="1"/>
          </p:nvPr>
        </p:nvSpPr>
        <p:spPr>
          <a:xfrm>
            <a:off x="7323970" y="2709492"/>
            <a:ext cx="621792" cy="621792"/>
          </a:xfrm>
          <a:noFill/>
          <a:ln w="95250" cap="sq">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l">
              <a:buNone/>
              <a:defRPr lang="en-ZA" sz="5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noProof="0" dirty="0"/>
              <a:t>Add</a:t>
            </a:r>
          </a:p>
          <a:p>
            <a:pPr marL="266700" lvl="0" indent="-266700" algn="ctr"/>
            <a:r>
              <a:rPr lang="en-US" noProof="0" dirty="0"/>
              <a:t>Picture</a:t>
            </a:r>
          </a:p>
        </p:txBody>
      </p:sp>
      <p:sp>
        <p:nvSpPr>
          <p:cNvPr id="11" name="Text Placeholder 8">
            <a:extLst>
              <a:ext uri="{FF2B5EF4-FFF2-40B4-BE49-F238E27FC236}">
                <a16:creationId xmlns:a16="http://schemas.microsoft.com/office/drawing/2014/main" id="{2C2CF09F-AE9E-47DD-899E-02CEAEFE3CC1}"/>
              </a:ext>
            </a:extLst>
          </p:cNvPr>
          <p:cNvSpPr>
            <a:spLocks noGrp="1"/>
          </p:cNvSpPr>
          <p:nvPr>
            <p:ph type="body" sz="quarter" idx="35" hasCustomPrompt="1"/>
          </p:nvPr>
        </p:nvSpPr>
        <p:spPr>
          <a:xfrm>
            <a:off x="6827118" y="3971432"/>
            <a:ext cx="1620000" cy="360000"/>
          </a:xfrm>
        </p:spPr>
        <p:txBody>
          <a:bodyPr/>
          <a:lstStyle>
            <a:lvl1pPr marL="0" indent="0" algn="ctr">
              <a:buFont typeface="Arial" panose="020B0604020202020204" pitchFamily="34" charset="0"/>
              <a:buNone/>
              <a:defRPr sz="1800">
                <a:solidFill>
                  <a:schemeClr val="tx1">
                    <a:lumMod val="75000"/>
                    <a:lumOff val="25000"/>
                  </a:schemeClr>
                </a:solidFill>
              </a:defRPr>
            </a:lvl1pPr>
          </a:lstStyle>
          <a:p>
            <a:pPr lvl="0"/>
            <a:r>
              <a:rPr lang="en-US" noProof="0"/>
              <a:t>Bullet 1</a:t>
            </a:r>
          </a:p>
        </p:txBody>
      </p:sp>
      <p:sp>
        <p:nvSpPr>
          <p:cNvPr id="12" name="Text Placeholder 10">
            <a:extLst>
              <a:ext uri="{FF2B5EF4-FFF2-40B4-BE49-F238E27FC236}">
                <a16:creationId xmlns:a16="http://schemas.microsoft.com/office/drawing/2014/main" id="{7AA959D8-F91C-4891-A16D-51CF31166B71}"/>
              </a:ext>
            </a:extLst>
          </p:cNvPr>
          <p:cNvSpPr>
            <a:spLocks noGrp="1"/>
          </p:cNvSpPr>
          <p:nvPr>
            <p:ph type="body" sz="quarter" idx="36" hasCustomPrompt="1"/>
          </p:nvPr>
        </p:nvSpPr>
        <p:spPr>
          <a:xfrm>
            <a:off x="6827118" y="4471987"/>
            <a:ext cx="1620000" cy="720000"/>
          </a:xfrm>
        </p:spPr>
        <p:txBody>
          <a:bodyPr/>
          <a:lstStyle>
            <a:lvl1pPr marL="0" indent="0" algn="ctr">
              <a:buNone/>
              <a:defRPr sz="1400">
                <a:solidFill>
                  <a:schemeClr val="tx1">
                    <a:lumMod val="75000"/>
                    <a:lumOff val="25000"/>
                  </a:schemeClr>
                </a:solidFill>
              </a:defRPr>
            </a:lvl1pPr>
          </a:lstStyle>
          <a:p>
            <a:pPr lvl="0"/>
            <a:r>
              <a:rPr lang="en-US" noProof="0"/>
              <a:t>Bullet Description</a:t>
            </a:r>
          </a:p>
        </p:txBody>
      </p:sp>
      <p:sp>
        <p:nvSpPr>
          <p:cNvPr id="3" name="Footer Placeholder 2">
            <a:extLst>
              <a:ext uri="{FF2B5EF4-FFF2-40B4-BE49-F238E27FC236}">
                <a16:creationId xmlns:a16="http://schemas.microsoft.com/office/drawing/2014/main" id="{08CCB8C2-B6A2-4C69-8D3A-57420A034BA4}"/>
              </a:ext>
            </a:extLst>
          </p:cNvPr>
          <p:cNvSpPr>
            <a:spLocks noGrp="1"/>
          </p:cNvSpPr>
          <p:nvPr>
            <p:ph type="ftr" sz="quarter" idx="12"/>
          </p:nvPr>
        </p:nvSpPr>
        <p:spPr/>
        <p:txBody>
          <a:bodyPr/>
          <a:lstStyle/>
          <a:p>
            <a:r>
              <a:rPr lang="en-US" noProof="0" dirty="0"/>
              <a:t>Add a footer</a:t>
            </a:r>
          </a:p>
        </p:txBody>
      </p:sp>
      <p:sp>
        <p:nvSpPr>
          <p:cNvPr id="16" name="Slide Number Placeholder 6">
            <a:extLst>
              <a:ext uri="{FF2B5EF4-FFF2-40B4-BE49-F238E27FC236}">
                <a16:creationId xmlns:a16="http://schemas.microsoft.com/office/drawing/2014/main" id="{10C57817-9ECE-F147-BBDB-760FAF41C8E8}"/>
              </a:ext>
            </a:extLst>
          </p:cNvPr>
          <p:cNvSpPr>
            <a:spLocks noGrp="1"/>
          </p:cNvSpPr>
          <p:nvPr>
            <p:ph type="sldNum" sz="quarter" idx="44"/>
          </p:nvPr>
        </p:nvSpPr>
        <p:spPr>
          <a:xfrm>
            <a:off x="11091633" y="6456363"/>
            <a:ext cx="962795" cy="264330"/>
          </a:xfrm>
        </p:spPr>
        <p:txBody>
          <a:bodyPr/>
          <a:lstStyle/>
          <a:p>
            <a:r>
              <a:rPr lang="en-US" noProof="0" dirty="0"/>
              <a:t>page </a:t>
            </a:r>
            <a:fld id="{19B51A1E-902D-48AF-9020-955120F399B6}" type="slidenum">
              <a:rPr lang="en-US" b="1" i="1" noProof="0" smtClean="0"/>
              <a:pPr/>
              <a:t>‹#›</a:t>
            </a:fld>
            <a:endParaRPr lang="en-US" b="1" i="1" noProof="0" dirty="0"/>
          </a:p>
        </p:txBody>
      </p:sp>
    </p:spTree>
    <p:extLst>
      <p:ext uri="{BB962C8B-B14F-4D97-AF65-F5344CB8AC3E}">
        <p14:creationId xmlns:p14="http://schemas.microsoft.com/office/powerpoint/2010/main" val="9311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6BF466B-33BA-42AC-AFB2-51FC72C2FA45}"/>
              </a:ext>
            </a:extLst>
          </p:cNvPr>
          <p:cNvSpPr/>
          <p:nvPr userDrawn="1"/>
        </p:nvSpPr>
        <p:spPr>
          <a:xfrm>
            <a:off x="0" y="0"/>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C4A5CDF3-277F-457A-90F6-C20C9F0EF716}"/>
              </a:ext>
            </a:extLst>
          </p:cNvPr>
          <p:cNvSpPr/>
          <p:nvPr userDrawn="1"/>
        </p:nvSpPr>
        <p:spPr>
          <a:xfrm rot="5400000">
            <a:off x="-3360737" y="3360737"/>
            <a:ext cx="6858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01509F7B-15BA-44E2-85A9-A5A242FAF0E0}"/>
              </a:ext>
            </a:extLst>
          </p:cNvPr>
          <p:cNvSpPr/>
          <p:nvPr userDrawn="1"/>
        </p:nvSpPr>
        <p:spPr>
          <a:xfrm rot="5400000">
            <a:off x="8144030" y="2810031"/>
            <a:ext cx="6858000" cy="12379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2D8A2F97-6D60-46FC-A9F8-936208153882}"/>
              </a:ext>
            </a:extLst>
          </p:cNvPr>
          <p:cNvSpPr/>
          <p:nvPr userDrawn="1"/>
        </p:nvSpPr>
        <p:spPr>
          <a:xfrm>
            <a:off x="0" y="6721475"/>
            <a:ext cx="12192000" cy="136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Placeholder 1">
            <a:extLst>
              <a:ext uri="{FF2B5EF4-FFF2-40B4-BE49-F238E27FC236}">
                <a16:creationId xmlns:a16="http://schemas.microsoft.com/office/drawing/2014/main" id="{090F41A2-6535-4CA6-81E4-026A5B56D9D7}"/>
              </a:ext>
            </a:extLst>
          </p:cNvPr>
          <p:cNvSpPr>
            <a:spLocks noGrp="1"/>
          </p:cNvSpPr>
          <p:nvPr>
            <p:ph type="title"/>
          </p:nvPr>
        </p:nvSpPr>
        <p:spPr>
          <a:xfrm>
            <a:off x="432000" y="432000"/>
            <a:ext cx="10143235" cy="432000"/>
          </a:xfrm>
          <a:prstGeom prst="rect">
            <a:avLst/>
          </a:prstGeom>
        </p:spPr>
        <p:txBody>
          <a:bodyPr vert="horz" lIns="0" tIns="0" rIns="0" bIns="0" rtlCol="0" anchor="ctr">
            <a:noAutofit/>
          </a:bodyPr>
          <a:lstStyle/>
          <a:p>
            <a:r>
              <a:rPr lang="en-US" noProof="0"/>
              <a:t>Click to edit Master title style</a:t>
            </a:r>
          </a:p>
        </p:txBody>
      </p:sp>
      <p:sp>
        <p:nvSpPr>
          <p:cNvPr id="3" name="Text Placeholder 2">
            <a:extLst>
              <a:ext uri="{FF2B5EF4-FFF2-40B4-BE49-F238E27FC236}">
                <a16:creationId xmlns:a16="http://schemas.microsoft.com/office/drawing/2014/main" id="{213AB95C-7DD4-4796-80E4-1B7466A2A037}"/>
              </a:ext>
            </a:extLst>
          </p:cNvPr>
          <p:cNvSpPr>
            <a:spLocks noGrp="1"/>
          </p:cNvSpPr>
          <p:nvPr>
            <p:ph type="body" idx="1"/>
          </p:nvPr>
        </p:nvSpPr>
        <p:spPr>
          <a:xfrm>
            <a:off x="432000" y="1152000"/>
            <a:ext cx="10143235" cy="5039250"/>
          </a:xfrm>
          <a:prstGeom prst="rect">
            <a:avLst/>
          </a:prstGeom>
        </p:spPr>
        <p:txBody>
          <a:bodyPr vert="horz" lIns="0" tIns="0" rIns="0" bIns="0" rtlCol="0">
            <a:noAutofit/>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58879C91-B77F-4273-9A27-A3535FB889DB}"/>
              </a:ext>
            </a:extLst>
          </p:cNvPr>
          <p:cNvSpPr>
            <a:spLocks noGrp="1"/>
          </p:cNvSpPr>
          <p:nvPr>
            <p:ph type="ftr" sz="quarter" idx="3"/>
          </p:nvPr>
        </p:nvSpPr>
        <p:spPr>
          <a:xfrm>
            <a:off x="260974" y="6365893"/>
            <a:ext cx="4114800" cy="226714"/>
          </a:xfrm>
          <a:prstGeom prst="rect">
            <a:avLst/>
          </a:prstGeom>
        </p:spPr>
        <p:txBody>
          <a:bodyPr vert="horz" lIns="0" tIns="0" rIns="0" bIns="0" rtlCol="0" anchor="ctr"/>
          <a:lstStyle>
            <a:lvl1pPr algn="l">
              <a:defRPr sz="1200">
                <a:solidFill>
                  <a:schemeClr val="tx1">
                    <a:lumMod val="75000"/>
                    <a:lumOff val="25000"/>
                  </a:schemeClr>
                </a:solidFill>
              </a:defRPr>
            </a:lvl1pPr>
          </a:lstStyle>
          <a:p>
            <a:r>
              <a:rPr lang="en-US" noProof="0" dirty="0"/>
              <a:t>Add a footer</a:t>
            </a:r>
          </a:p>
        </p:txBody>
      </p:sp>
      <p:sp>
        <p:nvSpPr>
          <p:cNvPr id="6" name="Slide Number Placeholder 5">
            <a:extLst>
              <a:ext uri="{FF2B5EF4-FFF2-40B4-BE49-F238E27FC236}">
                <a16:creationId xmlns:a16="http://schemas.microsoft.com/office/drawing/2014/main" id="{5ECA3099-A94F-4C3E-BC29-780EDD38F722}"/>
              </a:ext>
            </a:extLst>
          </p:cNvPr>
          <p:cNvSpPr>
            <a:spLocks noGrp="1"/>
          </p:cNvSpPr>
          <p:nvPr>
            <p:ph type="sldNum" sz="quarter" idx="4"/>
          </p:nvPr>
        </p:nvSpPr>
        <p:spPr>
          <a:xfrm>
            <a:off x="11091633" y="6456363"/>
            <a:ext cx="962795" cy="264330"/>
          </a:xfrm>
          <a:prstGeom prst="rect">
            <a:avLst/>
          </a:prstGeom>
          <a:ln w="3175">
            <a:solidFill>
              <a:schemeClr val="bg1">
                <a:lumMod val="95000"/>
              </a:schemeClr>
            </a:solidFill>
          </a:ln>
        </p:spPr>
        <p:txBody>
          <a:bodyPr vert="horz" lIns="0" tIns="0" rIns="0" bIns="0" rtlCol="0" anchor="ctr"/>
          <a:lstStyle>
            <a:lvl1pPr algn="ctr">
              <a:defRPr sz="1400">
                <a:solidFill>
                  <a:schemeClr val="tx1">
                    <a:lumMod val="75000"/>
                    <a:lumOff val="25000"/>
                  </a:schemeClr>
                </a:solidFill>
              </a:defRPr>
            </a:lvl1pPr>
          </a:lstStyle>
          <a:p>
            <a:r>
              <a:rPr lang="en-US" noProof="0" dirty="0"/>
              <a:t>page </a:t>
            </a:r>
            <a:fld id="{19B51A1E-902D-48AF-9020-955120F399B6}" type="slidenum">
              <a:rPr lang="en-US" b="1" i="1" noProof="0" smtClean="0"/>
              <a:pPr/>
              <a:t>‹#›</a:t>
            </a:fld>
            <a:endParaRPr lang="en-US" b="1" i="1" noProof="0" dirty="0"/>
          </a:p>
        </p:txBody>
      </p:sp>
      <p:sp>
        <p:nvSpPr>
          <p:cNvPr id="11" name="TextBox 10">
            <a:extLst>
              <a:ext uri="{FF2B5EF4-FFF2-40B4-BE49-F238E27FC236}">
                <a16:creationId xmlns:a16="http://schemas.microsoft.com/office/drawing/2014/main" id="{FF5B127E-AB96-49E0-8307-05174D7A6231}"/>
              </a:ext>
            </a:extLst>
          </p:cNvPr>
          <p:cNvSpPr txBox="1"/>
          <p:nvPr userDrawn="1"/>
        </p:nvSpPr>
        <p:spPr>
          <a:xfrm>
            <a:off x="11034141" y="5994000"/>
            <a:ext cx="1077777" cy="359073"/>
          </a:xfrm>
          <a:prstGeom prst="rect">
            <a:avLst/>
          </a:prstGeom>
          <a:noFill/>
        </p:spPr>
        <p:txBody>
          <a:bodyPr wrap="square" lIns="0" tIns="0" rIns="0" bIns="0" rtlCol="0">
            <a:spAutoFit/>
          </a:bodyPr>
          <a:lstStyle/>
          <a:p>
            <a:pPr algn="ctr">
              <a:lnSpc>
                <a:spcPts val="1400"/>
              </a:lnSpc>
            </a:pPr>
            <a:r>
              <a:rPr lang="en-US" sz="2400" b="1" spc="-150" baseline="0" noProof="0" dirty="0">
                <a:solidFill>
                  <a:schemeClr val="accent1"/>
                </a:solidFill>
              </a:rPr>
              <a:t>Contoso</a:t>
            </a:r>
            <a:br>
              <a:rPr lang="en-US" sz="2400" b="1" spc="-150" baseline="0" noProof="0" dirty="0">
                <a:solidFill>
                  <a:schemeClr val="tx1">
                    <a:lumMod val="50000"/>
                    <a:lumOff val="50000"/>
                  </a:schemeClr>
                </a:solidFill>
              </a:rPr>
            </a:br>
            <a:r>
              <a:rPr lang="en-US" sz="1000" b="0" spc="0" baseline="0" noProof="0" dirty="0">
                <a:solidFill>
                  <a:schemeClr val="tx1">
                    <a:lumMod val="50000"/>
                    <a:lumOff val="50000"/>
                  </a:schemeClr>
                </a:solidFill>
              </a:rPr>
              <a:t>Pharmaceuticals</a:t>
            </a:r>
          </a:p>
        </p:txBody>
      </p:sp>
    </p:spTree>
    <p:extLst>
      <p:ext uri="{BB962C8B-B14F-4D97-AF65-F5344CB8AC3E}">
        <p14:creationId xmlns:p14="http://schemas.microsoft.com/office/powerpoint/2010/main" val="94616327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9"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50" r:id="rId17"/>
    <p:sldLayoutId id="2147483652" r:id="rId18"/>
    <p:sldLayoutId id="2147483656" r:id="rId19"/>
    <p:sldLayoutId id="2147483657" r:id="rId20"/>
    <p:sldLayoutId id="2147483653" r:id="rId21"/>
    <p:sldLayoutId id="2147483677" r:id="rId22"/>
    <p:sldLayoutId id="2147483678" r:id="rId23"/>
    <p:sldLayoutId id="2147483654" r:id="rId24"/>
    <p:sldLayoutId id="2147483655" r:id="rId25"/>
    <p:sldLayoutId id="2147483660" r:id="rId26"/>
    <p:sldLayoutId id="2147483675" r:id="rId27"/>
    <p:sldLayoutId id="2147483676" r:id="rId28"/>
  </p:sldLayoutIdLst>
  <p:hf hdr="0" ftr="0" dt="0"/>
  <p:txStyles>
    <p:titleStyle>
      <a:lvl1pPr algn="l" defTabSz="914400" rtl="0" eaLnBrk="1" latinLnBrk="0" hangingPunct="1">
        <a:lnSpc>
          <a:spcPct val="90000"/>
        </a:lnSpc>
        <a:spcBef>
          <a:spcPct val="0"/>
        </a:spcBef>
        <a:buNone/>
        <a:defRPr sz="3200" kern="1200" spc="-150">
          <a:solidFill>
            <a:schemeClr val="tx1">
              <a:lumMod val="75000"/>
              <a:lumOff val="25000"/>
            </a:schemeClr>
          </a:solidFill>
          <a:latin typeface="+mj-lt"/>
          <a:ea typeface="+mj-ea"/>
          <a:cs typeface="+mj-cs"/>
        </a:defRPr>
      </a:lvl1pPr>
    </p:titleStyle>
    <p:bodyStyle>
      <a:lvl1pPr marL="266700" indent="-266700" algn="l" defTabSz="914400" rtl="0" eaLnBrk="1" latinLnBrk="0" hangingPunct="1">
        <a:lnSpc>
          <a:spcPct val="90000"/>
        </a:lnSpc>
        <a:spcBef>
          <a:spcPts val="1000"/>
        </a:spcBef>
        <a:buFont typeface="Arial" panose="020B0604020202020204" pitchFamily="34" charset="0"/>
        <a:buChar char="•"/>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6.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hyperlink" Target="https://www.arc.gov/appalachian_region/TheAppalachianRegion.asp" TargetMode="External"/><Relationship Id="rId2" Type="http://schemas.openxmlformats.org/officeDocument/2006/relationships/notesSlide" Target="../notesSlides/notesSlide6.xml"/><Relationship Id="rId1" Type="http://schemas.openxmlformats.org/officeDocument/2006/relationships/slideLayout" Target="../slideLayouts/slideLayout9.xml"/><Relationship Id="rId5" Type="http://schemas.openxmlformats.org/officeDocument/2006/relationships/image" Target="../media/image7.sv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7.sv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10.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Placeholder 6" descr="Stethescope and arms showing a medical professional taking a patient's blood pressure.  Picture includes blood pressure machine and clipboard.">
            <a:extLst>
              <a:ext uri="{FF2B5EF4-FFF2-40B4-BE49-F238E27FC236}">
                <a16:creationId xmlns:a16="http://schemas.microsoft.com/office/drawing/2014/main" id="{4414D423-B276-4148-A337-5693724BB04E}"/>
              </a:ext>
            </a:extLst>
          </p:cNvPr>
          <p:cNvPicPr>
            <a:picLocks noGrp="1" noChangeAspect="1"/>
          </p:cNvPicPr>
          <p:nvPr>
            <p:ph type="pic" sz="quarter" idx="4294967295"/>
          </p:nvPr>
        </p:nvPicPr>
        <p:blipFill rotWithShape="1">
          <a:blip r:embed="rId3" cstate="screen">
            <a:extLst>
              <a:ext uri="{28A0092B-C50C-407E-A947-70E740481C1C}">
                <a14:useLocalDpi xmlns:a14="http://schemas.microsoft.com/office/drawing/2010/main"/>
              </a:ext>
            </a:extLst>
          </a:blip>
          <a:srcRect/>
          <a:stretch/>
        </p:blipFill>
        <p:spPr>
          <a:xfrm>
            <a:off x="136525" y="136525"/>
            <a:ext cx="11909425" cy="6584950"/>
          </a:xfrm>
        </p:spPr>
      </p:pic>
      <p:sp>
        <p:nvSpPr>
          <p:cNvPr id="26" name="Rectangle 25">
            <a:extLst>
              <a:ext uri="{FF2B5EF4-FFF2-40B4-BE49-F238E27FC236}">
                <a16:creationId xmlns:a16="http://schemas.microsoft.com/office/drawing/2014/main" id="{817B6E89-6474-4AB4-90D5-2C2FB4120F12}"/>
              </a:ext>
              <a:ext uri="{C183D7F6-B498-43B3-948B-1728B52AA6E4}">
                <adec:decorative xmlns:adec="http://schemas.microsoft.com/office/drawing/2017/decorative" val="1"/>
              </a:ext>
            </a:extLst>
          </p:cNvPr>
          <p:cNvSpPr/>
          <p:nvPr/>
        </p:nvSpPr>
        <p:spPr bwMode="ltGray">
          <a:xfrm>
            <a:off x="5277678" y="136800"/>
            <a:ext cx="5676382" cy="6584675"/>
          </a:xfrm>
          <a:prstGeom prst="rect">
            <a:avLst/>
          </a:prstGeom>
          <a:solidFill>
            <a:schemeClr val="accent1">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52BFEB6-F40E-4219-9AA6-8A27C2E8899B}"/>
              </a:ext>
            </a:extLst>
          </p:cNvPr>
          <p:cNvSpPr>
            <a:spLocks noGrp="1"/>
          </p:cNvSpPr>
          <p:nvPr>
            <p:ph type="ctrTitle"/>
          </p:nvPr>
        </p:nvSpPr>
        <p:spPr bwMode="black">
          <a:xfrm>
            <a:off x="5573044" y="1924137"/>
            <a:ext cx="5085650" cy="3009726"/>
          </a:xfrm>
        </p:spPr>
        <p:txBody>
          <a:bodyPr/>
          <a:lstStyle/>
          <a:p>
            <a:r>
              <a:rPr lang="en-US" dirty="0"/>
              <a:t>Impact of Depression and Comorbidity on Suicide for Cancer Patients in Kentucky</a:t>
            </a:r>
          </a:p>
        </p:txBody>
      </p:sp>
      <p:sp>
        <p:nvSpPr>
          <p:cNvPr id="3" name="Subtitle 2">
            <a:extLst>
              <a:ext uri="{FF2B5EF4-FFF2-40B4-BE49-F238E27FC236}">
                <a16:creationId xmlns:a16="http://schemas.microsoft.com/office/drawing/2014/main" id="{74DB1EEC-D590-4C80-ABB7-362BBE1F5A1B}"/>
              </a:ext>
            </a:extLst>
          </p:cNvPr>
          <p:cNvSpPr>
            <a:spLocks noGrp="1"/>
          </p:cNvSpPr>
          <p:nvPr>
            <p:ph type="subTitle" idx="1"/>
          </p:nvPr>
        </p:nvSpPr>
        <p:spPr bwMode="black">
          <a:xfrm>
            <a:off x="5573044" y="4933862"/>
            <a:ext cx="5085650" cy="1531105"/>
          </a:xfrm>
        </p:spPr>
        <p:txBody>
          <a:bodyPr/>
          <a:lstStyle/>
          <a:p>
            <a:r>
              <a:rPr lang="en-US" dirty="0"/>
              <a:t>Thomas Huang</a:t>
            </a:r>
          </a:p>
          <a:p>
            <a:r>
              <a:rPr lang="en-US" sz="1600" dirty="0"/>
              <a:t>Undergraduate Student, Tulane University</a:t>
            </a:r>
          </a:p>
          <a:p>
            <a:r>
              <a:rPr lang="en-US" sz="1600" dirty="0"/>
              <a:t>NAACCR/IARC Conference June 11</a:t>
            </a:r>
            <a:r>
              <a:rPr lang="en-US" sz="1600" baseline="30000" dirty="0"/>
              <a:t>th</a:t>
            </a:r>
            <a:r>
              <a:rPr lang="en-US" sz="1600" dirty="0"/>
              <a:t>, 2019</a:t>
            </a:r>
          </a:p>
        </p:txBody>
      </p:sp>
    </p:spTree>
    <p:extLst>
      <p:ext uri="{BB962C8B-B14F-4D97-AF65-F5344CB8AC3E}">
        <p14:creationId xmlns:p14="http://schemas.microsoft.com/office/powerpoint/2010/main" val="1485234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lowchart: Document 25">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3E09A9-B5D5-4FFD-BD41-4E15B09165CE}"/>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kern="1200" dirty="0">
                <a:solidFill>
                  <a:srgbClr val="FFFFFF"/>
                </a:solidFill>
                <a:latin typeface="+mj-lt"/>
                <a:ea typeface="+mj-ea"/>
                <a:cs typeface="+mj-cs"/>
              </a:rPr>
              <a:t>Time of Suicide after Cancer Diagnosis</a:t>
            </a:r>
          </a:p>
        </p:txBody>
      </p:sp>
      <p:sp>
        <p:nvSpPr>
          <p:cNvPr id="8" name="Slide Number Placeholder 7">
            <a:extLst>
              <a:ext uri="{FF2B5EF4-FFF2-40B4-BE49-F238E27FC236}">
                <a16:creationId xmlns:a16="http://schemas.microsoft.com/office/drawing/2014/main" id="{F84CFC5F-0D4B-4C41-B1C0-050A4AD07698}"/>
              </a:ext>
            </a:extLst>
          </p:cNvPr>
          <p:cNvSpPr>
            <a:spLocks noGrp="1"/>
          </p:cNvSpPr>
          <p:nvPr>
            <p:ph type="sldNum" sz="quarter" idx="18"/>
          </p:nvPr>
        </p:nvSpPr>
        <p:spPr>
          <a:xfrm>
            <a:off x="10926476" y="6356350"/>
            <a:ext cx="625443" cy="365125"/>
          </a:xfrm>
          <a:noFill/>
        </p:spPr>
        <p:txBody>
          <a:bodyPr vert="horz" lIns="91440" tIns="45720" rIns="91440" bIns="45720" rtlCol="0" anchor="ctr">
            <a:normAutofit fontScale="92500" lnSpcReduction="20000"/>
          </a:bodyPr>
          <a:lstStyle/>
          <a:p>
            <a:pPr algn="l">
              <a:spcAft>
                <a:spcPts val="600"/>
              </a:spcAft>
            </a:pPr>
            <a:r>
              <a:rPr lang="en-US" sz="1200" noProof="0">
                <a:solidFill>
                  <a:schemeClr val="tx1">
                    <a:tint val="75000"/>
                  </a:schemeClr>
                </a:solidFill>
              </a:rPr>
              <a:t>page </a:t>
            </a:r>
            <a:fld id="{19B51A1E-902D-48AF-9020-955120F399B6}" type="slidenum">
              <a:rPr lang="en-US" sz="1200" b="1" i="1" noProof="0" smtClean="0">
                <a:solidFill>
                  <a:schemeClr val="tx1">
                    <a:tint val="75000"/>
                  </a:schemeClr>
                </a:solidFill>
              </a:rPr>
              <a:pPr algn="l">
                <a:spcAft>
                  <a:spcPts val="600"/>
                </a:spcAft>
              </a:pPr>
              <a:t>10</a:t>
            </a:fld>
            <a:endParaRPr lang="en-US" sz="1200" b="1" i="1" noProof="0">
              <a:solidFill>
                <a:schemeClr val="tx1">
                  <a:tint val="75000"/>
                </a:schemeClr>
              </a:solidFill>
            </a:endParaRPr>
          </a:p>
        </p:txBody>
      </p:sp>
      <p:graphicFrame>
        <p:nvGraphicFramePr>
          <p:cNvPr id="9" name="Chart 8">
            <a:extLst>
              <a:ext uri="{FF2B5EF4-FFF2-40B4-BE49-F238E27FC236}">
                <a16:creationId xmlns:a16="http://schemas.microsoft.com/office/drawing/2014/main" id="{2EF7D8C5-E481-4E19-91BB-17A59AC9FC81}"/>
              </a:ext>
            </a:extLst>
          </p:cNvPr>
          <p:cNvGraphicFramePr>
            <a:graphicFrameLocks/>
          </p:cNvGraphicFramePr>
          <p:nvPr>
            <p:extLst>
              <p:ext uri="{D42A27DB-BD31-4B8C-83A1-F6EECF244321}">
                <p14:modId xmlns:p14="http://schemas.microsoft.com/office/powerpoint/2010/main" val="360615993"/>
              </p:ext>
            </p:extLst>
          </p:nvPr>
        </p:nvGraphicFramePr>
        <p:xfrm>
          <a:off x="4207933" y="640080"/>
          <a:ext cx="7347537" cy="5578816"/>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 Placeholder 3">
            <a:extLst>
              <a:ext uri="{FF2B5EF4-FFF2-40B4-BE49-F238E27FC236}">
                <a16:creationId xmlns:a16="http://schemas.microsoft.com/office/drawing/2014/main" id="{1BF45C4F-4AF5-44E2-A941-C8C7B2F2797C}"/>
              </a:ext>
            </a:extLst>
          </p:cNvPr>
          <p:cNvSpPr txBox="1">
            <a:spLocks/>
          </p:cNvSpPr>
          <p:nvPr/>
        </p:nvSpPr>
        <p:spPr>
          <a:xfrm>
            <a:off x="636530" y="3429000"/>
            <a:ext cx="3571403" cy="2737129"/>
          </a:xfrm>
          <a:prstGeom prst="rect">
            <a:avLst/>
          </a:prstGeom>
        </p:spPr>
        <p:txBody>
          <a:bodyPr vert="horz" lIns="91440" tIns="45720" rIns="91440" bIns="45720" rtlCol="0" anchor="t">
            <a:normAutofit/>
          </a:bodyPr>
          <a:lstStyle>
            <a:lvl1pPr marL="0" indent="0" algn="l" defTabSz="914400" rtl="0" eaLnBrk="1" latinLnBrk="0" hangingPunct="1">
              <a:lnSpc>
                <a:spcPts val="7200"/>
              </a:lnSpc>
              <a:spcBef>
                <a:spcPts val="1000"/>
              </a:spcBef>
              <a:buFont typeface="Arial" panose="020B0604020202020204" pitchFamily="34" charset="0"/>
              <a:buNone/>
              <a:defRPr sz="7200" b="1" kern="1200">
                <a:solidFill>
                  <a:schemeClr val="tx1">
                    <a:lumMod val="75000"/>
                    <a:lumOff val="25000"/>
                  </a:schemeClr>
                </a:solidFill>
                <a:latin typeface="+mj-lt"/>
                <a:ea typeface="+mn-ea"/>
                <a:cs typeface="Arial" panose="020B0604020202020204" pitchFamily="34" charset="0"/>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28675" lvl="1" indent="-285750">
              <a:lnSpc>
                <a:spcPct val="100000"/>
              </a:lnSpc>
            </a:pPr>
            <a:endParaRPr lang="en-US" sz="100" dirty="0">
              <a:solidFill>
                <a:schemeClr val="tx1"/>
              </a:solidFill>
              <a:latin typeface="Arial" panose="020B0604020202020204" pitchFamily="34" charset="0"/>
            </a:endParaRPr>
          </a:p>
        </p:txBody>
      </p:sp>
      <p:sp>
        <p:nvSpPr>
          <p:cNvPr id="13" name="Text Placeholder 3">
            <a:extLst>
              <a:ext uri="{FF2B5EF4-FFF2-40B4-BE49-F238E27FC236}">
                <a16:creationId xmlns:a16="http://schemas.microsoft.com/office/drawing/2014/main" id="{4CF847B9-68D6-40DF-A15B-0A306E22AD1A}"/>
              </a:ext>
            </a:extLst>
          </p:cNvPr>
          <p:cNvSpPr txBox="1">
            <a:spLocks/>
          </p:cNvSpPr>
          <p:nvPr/>
        </p:nvSpPr>
        <p:spPr>
          <a:xfrm>
            <a:off x="636530" y="3428999"/>
            <a:ext cx="3571403" cy="2927351"/>
          </a:xfrm>
          <a:prstGeom prst="rect">
            <a:avLst/>
          </a:prstGeom>
        </p:spPr>
        <p:txBody>
          <a:bodyPr vert="horz" lIns="91440" tIns="45720" rIns="91440" bIns="45720" rtlCol="0" anchor="t">
            <a:normAutofit/>
          </a:bodyPr>
          <a:lstStyle>
            <a:lvl1pPr marL="0" indent="0" algn="l" defTabSz="914400" rtl="0" eaLnBrk="1" latinLnBrk="0" hangingPunct="1">
              <a:lnSpc>
                <a:spcPts val="7200"/>
              </a:lnSpc>
              <a:spcBef>
                <a:spcPts val="1000"/>
              </a:spcBef>
              <a:buFont typeface="Arial" panose="020B0604020202020204" pitchFamily="34" charset="0"/>
              <a:buNone/>
              <a:defRPr sz="7200" b="1" kern="1200">
                <a:solidFill>
                  <a:schemeClr val="tx1">
                    <a:lumMod val="75000"/>
                    <a:lumOff val="25000"/>
                  </a:schemeClr>
                </a:solidFill>
                <a:latin typeface="+mj-lt"/>
                <a:ea typeface="+mn-ea"/>
                <a:cs typeface="Arial" panose="020B0604020202020204" pitchFamily="34" charset="0"/>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buFont typeface="Arial" panose="020B0604020202020204" pitchFamily="34" charset="0"/>
              <a:buChar char="•"/>
            </a:pPr>
            <a:r>
              <a:rPr lang="en-US" sz="1600" b="0" dirty="0">
                <a:solidFill>
                  <a:schemeClr val="tx1"/>
                </a:solidFill>
                <a:latin typeface="Arial" panose="020B0604020202020204" pitchFamily="34" charset="0"/>
              </a:rPr>
              <a:t>Very similar survival times within Appalachian status and gender.</a:t>
            </a:r>
          </a:p>
          <a:p>
            <a:pPr marL="285750" indent="-285750">
              <a:lnSpc>
                <a:spcPct val="100000"/>
              </a:lnSpc>
              <a:buFont typeface="Arial" panose="020B0604020202020204" pitchFamily="34" charset="0"/>
              <a:buChar char="•"/>
            </a:pPr>
            <a:r>
              <a:rPr lang="en-US" sz="1600" b="0" dirty="0">
                <a:solidFill>
                  <a:schemeClr val="tx1"/>
                </a:solidFill>
                <a:latin typeface="Arial" panose="020B0604020202020204" pitchFamily="34" charset="0"/>
              </a:rPr>
              <a:t>Charlson Comorbidity Index of 1 experiences the greatest survival time.</a:t>
            </a:r>
          </a:p>
          <a:p>
            <a:pPr marL="285750" indent="-285750">
              <a:lnSpc>
                <a:spcPct val="100000"/>
              </a:lnSpc>
              <a:buFont typeface="Arial" panose="020B0604020202020204" pitchFamily="34" charset="0"/>
              <a:buChar char="•"/>
            </a:pPr>
            <a:r>
              <a:rPr lang="en-US" sz="1600" b="0" dirty="0">
                <a:solidFill>
                  <a:schemeClr val="tx1"/>
                </a:solidFill>
                <a:latin typeface="Arial" panose="020B0604020202020204" pitchFamily="34" charset="0"/>
              </a:rPr>
              <a:t>Late stage survival time is much shorter than that of early stage. Unknown stage varies greatly between KCR Medicare only and Claims Linked data.</a:t>
            </a:r>
          </a:p>
          <a:p>
            <a:pPr marL="285750" indent="-285750">
              <a:lnSpc>
                <a:spcPct val="100000"/>
              </a:lnSpc>
              <a:buFont typeface="Arial" panose="020B0604020202020204" pitchFamily="34" charset="0"/>
              <a:buChar char="•"/>
            </a:pPr>
            <a:endParaRPr lang="en-US" sz="100" b="0" dirty="0">
              <a:solidFill>
                <a:schemeClr val="tx1"/>
              </a:solidFill>
              <a:latin typeface="Arial" panose="020B0604020202020204" pitchFamily="34" charset="0"/>
            </a:endParaRPr>
          </a:p>
          <a:p>
            <a:pPr marL="828675" lvl="1" indent="-285750">
              <a:lnSpc>
                <a:spcPct val="100000"/>
              </a:lnSpc>
            </a:pPr>
            <a:endParaRPr lang="en-US" sz="100" dirty="0">
              <a:solidFill>
                <a:schemeClr val="tx1"/>
              </a:solidFill>
              <a:latin typeface="Arial" panose="020B0604020202020204" pitchFamily="34" charset="0"/>
            </a:endParaRPr>
          </a:p>
        </p:txBody>
      </p:sp>
    </p:spTree>
    <p:extLst>
      <p:ext uri="{BB962C8B-B14F-4D97-AF65-F5344CB8AC3E}">
        <p14:creationId xmlns:p14="http://schemas.microsoft.com/office/powerpoint/2010/main" val="152774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 name="Flowchart: Document 2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7BCB278-5276-4659-BFA6-B2A01B749358}"/>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kern="1200">
                <a:solidFill>
                  <a:srgbClr val="FFFFFF"/>
                </a:solidFill>
                <a:latin typeface="+mj-lt"/>
                <a:ea typeface="+mj-ea"/>
                <a:cs typeface="+mj-cs"/>
              </a:rPr>
              <a:t>Time of Suicide after Cancer Diagnosis</a:t>
            </a:r>
          </a:p>
        </p:txBody>
      </p:sp>
      <p:sp>
        <p:nvSpPr>
          <p:cNvPr id="8" name="Slide Number Placeholder 7">
            <a:extLst>
              <a:ext uri="{FF2B5EF4-FFF2-40B4-BE49-F238E27FC236}">
                <a16:creationId xmlns:a16="http://schemas.microsoft.com/office/drawing/2014/main" id="{61C6D184-6242-4658-8B47-3CB026C49143}"/>
              </a:ext>
            </a:extLst>
          </p:cNvPr>
          <p:cNvSpPr>
            <a:spLocks noGrp="1"/>
          </p:cNvSpPr>
          <p:nvPr>
            <p:ph type="sldNum" sz="quarter" idx="18"/>
          </p:nvPr>
        </p:nvSpPr>
        <p:spPr>
          <a:xfrm>
            <a:off x="10926476" y="6356350"/>
            <a:ext cx="625443" cy="365125"/>
          </a:xfrm>
          <a:noFill/>
        </p:spPr>
        <p:txBody>
          <a:bodyPr vert="horz" lIns="91440" tIns="45720" rIns="91440" bIns="45720" rtlCol="0" anchor="ctr">
            <a:normAutofit fontScale="92500" lnSpcReduction="20000"/>
          </a:bodyPr>
          <a:lstStyle/>
          <a:p>
            <a:pPr algn="l">
              <a:spcAft>
                <a:spcPts val="600"/>
              </a:spcAft>
            </a:pPr>
            <a:r>
              <a:rPr lang="en-US" sz="1200" noProof="0">
                <a:solidFill>
                  <a:schemeClr val="tx1">
                    <a:tint val="75000"/>
                  </a:schemeClr>
                </a:solidFill>
              </a:rPr>
              <a:t>page </a:t>
            </a:r>
            <a:fld id="{19B51A1E-902D-48AF-9020-955120F399B6}" type="slidenum">
              <a:rPr lang="en-US" sz="1200" b="1" i="1" noProof="0" smtClean="0">
                <a:solidFill>
                  <a:schemeClr val="tx1">
                    <a:tint val="75000"/>
                  </a:schemeClr>
                </a:solidFill>
              </a:rPr>
              <a:pPr algn="l">
                <a:spcAft>
                  <a:spcPts val="600"/>
                </a:spcAft>
              </a:pPr>
              <a:t>11</a:t>
            </a:fld>
            <a:endParaRPr lang="en-US" sz="1200" b="1" i="1" noProof="0">
              <a:solidFill>
                <a:schemeClr val="tx1">
                  <a:tint val="75000"/>
                </a:schemeClr>
              </a:solidFill>
            </a:endParaRPr>
          </a:p>
        </p:txBody>
      </p:sp>
      <p:graphicFrame>
        <p:nvGraphicFramePr>
          <p:cNvPr id="11" name="Chart 10">
            <a:extLst>
              <a:ext uri="{FF2B5EF4-FFF2-40B4-BE49-F238E27FC236}">
                <a16:creationId xmlns:a16="http://schemas.microsoft.com/office/drawing/2014/main" id="{C35903AD-7D1C-4398-B8B3-80DBD6FD0E91}"/>
              </a:ext>
            </a:extLst>
          </p:cNvPr>
          <p:cNvGraphicFramePr>
            <a:graphicFrameLocks/>
          </p:cNvGraphicFramePr>
          <p:nvPr>
            <p:extLst>
              <p:ext uri="{D42A27DB-BD31-4B8C-83A1-F6EECF244321}">
                <p14:modId xmlns:p14="http://schemas.microsoft.com/office/powerpoint/2010/main" val="1444985719"/>
              </p:ext>
            </p:extLst>
          </p:nvPr>
        </p:nvGraphicFramePr>
        <p:xfrm>
          <a:off x="4207933" y="640080"/>
          <a:ext cx="7347537" cy="5578816"/>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 Placeholder 3">
            <a:extLst>
              <a:ext uri="{FF2B5EF4-FFF2-40B4-BE49-F238E27FC236}">
                <a16:creationId xmlns:a16="http://schemas.microsoft.com/office/drawing/2014/main" id="{6430750F-2D00-4B6B-A879-E1933A25C533}"/>
              </a:ext>
            </a:extLst>
          </p:cNvPr>
          <p:cNvSpPr txBox="1">
            <a:spLocks/>
          </p:cNvSpPr>
          <p:nvPr/>
        </p:nvSpPr>
        <p:spPr>
          <a:xfrm>
            <a:off x="636530" y="3428999"/>
            <a:ext cx="3571403" cy="2927351"/>
          </a:xfrm>
          <a:prstGeom prst="rect">
            <a:avLst/>
          </a:prstGeom>
        </p:spPr>
        <p:txBody>
          <a:bodyPr vert="horz" lIns="91440" tIns="45720" rIns="91440" bIns="45720" rtlCol="0" anchor="t">
            <a:normAutofit/>
          </a:bodyPr>
          <a:lstStyle>
            <a:lvl1pPr marL="0" indent="0" algn="l" defTabSz="914400" rtl="0" eaLnBrk="1" latinLnBrk="0" hangingPunct="1">
              <a:lnSpc>
                <a:spcPts val="7200"/>
              </a:lnSpc>
              <a:spcBef>
                <a:spcPts val="1000"/>
              </a:spcBef>
              <a:buFont typeface="Arial" panose="020B0604020202020204" pitchFamily="34" charset="0"/>
              <a:buNone/>
              <a:defRPr sz="7200" b="1" kern="1200">
                <a:solidFill>
                  <a:schemeClr val="tx1">
                    <a:lumMod val="75000"/>
                    <a:lumOff val="25000"/>
                  </a:schemeClr>
                </a:solidFill>
                <a:latin typeface="+mj-lt"/>
                <a:ea typeface="+mn-ea"/>
                <a:cs typeface="Arial" panose="020B0604020202020204" pitchFamily="34" charset="0"/>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buFont typeface="Arial" panose="020B0604020202020204" pitchFamily="34" charset="0"/>
              <a:buChar char="•"/>
            </a:pPr>
            <a:r>
              <a:rPr lang="en-US" sz="1600" b="0" dirty="0">
                <a:solidFill>
                  <a:schemeClr val="tx1"/>
                </a:solidFill>
                <a:latin typeface="Arial" panose="020B0604020202020204" pitchFamily="34" charset="0"/>
              </a:rPr>
              <a:t>Very similar survival times within Appalachian status and gender.</a:t>
            </a:r>
          </a:p>
          <a:p>
            <a:pPr marL="285750" indent="-285750">
              <a:lnSpc>
                <a:spcPct val="100000"/>
              </a:lnSpc>
              <a:buFont typeface="Arial" panose="020B0604020202020204" pitchFamily="34" charset="0"/>
              <a:buChar char="•"/>
            </a:pPr>
            <a:r>
              <a:rPr lang="en-US" sz="1600" b="0" dirty="0">
                <a:solidFill>
                  <a:schemeClr val="tx1"/>
                </a:solidFill>
                <a:latin typeface="Arial" panose="020B0604020202020204" pitchFamily="34" charset="0"/>
              </a:rPr>
              <a:t>Charlson Comorbidity Index of 1 experiences the greatest survival time.</a:t>
            </a:r>
          </a:p>
          <a:p>
            <a:pPr marL="285750" indent="-285750">
              <a:lnSpc>
                <a:spcPct val="100000"/>
              </a:lnSpc>
              <a:buFont typeface="Arial" panose="020B0604020202020204" pitchFamily="34" charset="0"/>
              <a:buChar char="•"/>
            </a:pPr>
            <a:r>
              <a:rPr lang="en-US" sz="1600" b="0" dirty="0">
                <a:solidFill>
                  <a:schemeClr val="tx1"/>
                </a:solidFill>
                <a:latin typeface="Arial" panose="020B0604020202020204" pitchFamily="34" charset="0"/>
              </a:rPr>
              <a:t>Late stage survival time is much shorter than that of early stage. Unknown stage varies greatly between KCR Medicare only and Claims Linked data.</a:t>
            </a:r>
          </a:p>
          <a:p>
            <a:pPr marL="285750" indent="-285750">
              <a:lnSpc>
                <a:spcPct val="100000"/>
              </a:lnSpc>
              <a:buFont typeface="Arial" panose="020B0604020202020204" pitchFamily="34" charset="0"/>
              <a:buChar char="•"/>
            </a:pPr>
            <a:endParaRPr lang="en-US" sz="100" b="0" dirty="0">
              <a:solidFill>
                <a:schemeClr val="tx1"/>
              </a:solidFill>
              <a:latin typeface="Arial" panose="020B0604020202020204" pitchFamily="34" charset="0"/>
            </a:endParaRPr>
          </a:p>
          <a:p>
            <a:pPr marL="828675" lvl="1" indent="-285750">
              <a:lnSpc>
                <a:spcPct val="100000"/>
              </a:lnSpc>
            </a:pPr>
            <a:endParaRPr lang="en-US" sz="100" dirty="0">
              <a:solidFill>
                <a:schemeClr val="tx1"/>
              </a:solidFill>
              <a:latin typeface="Arial" panose="020B0604020202020204" pitchFamily="34" charset="0"/>
            </a:endParaRPr>
          </a:p>
        </p:txBody>
      </p:sp>
    </p:spTree>
    <p:extLst>
      <p:ext uri="{BB962C8B-B14F-4D97-AF65-F5344CB8AC3E}">
        <p14:creationId xmlns:p14="http://schemas.microsoft.com/office/powerpoint/2010/main" val="133420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lowchart: Document 20">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67F478-508B-4052-9468-1CAEFF235C9F}"/>
              </a:ext>
            </a:extLst>
          </p:cNvPr>
          <p:cNvSpPr>
            <a:spLocks noGrp="1"/>
          </p:cNvSpPr>
          <p:nvPr>
            <p:ph type="title"/>
          </p:nvPr>
        </p:nvSpPr>
        <p:spPr>
          <a:xfrm>
            <a:off x="838200" y="171162"/>
            <a:ext cx="2840182" cy="2371148"/>
          </a:xfrm>
          <a:prstGeom prst="rect">
            <a:avLst/>
          </a:prstGeom>
        </p:spPr>
        <p:txBody>
          <a:bodyPr vert="horz" lIns="91440" tIns="45720" rIns="91440" bIns="45720" rtlCol="0" anchor="ctr">
            <a:normAutofit/>
          </a:bodyPr>
          <a:lstStyle/>
          <a:p>
            <a:r>
              <a:rPr lang="en-US" kern="1200">
                <a:solidFill>
                  <a:srgbClr val="FFFFFF"/>
                </a:solidFill>
                <a:latin typeface="+mj-lt"/>
                <a:ea typeface="+mj-ea"/>
                <a:cs typeface="+mj-cs"/>
              </a:rPr>
              <a:t>Cox Proportional Hazards Model</a:t>
            </a:r>
          </a:p>
        </p:txBody>
      </p:sp>
      <p:sp>
        <p:nvSpPr>
          <p:cNvPr id="8" name="Slide Number Placeholder 7">
            <a:extLst>
              <a:ext uri="{FF2B5EF4-FFF2-40B4-BE49-F238E27FC236}">
                <a16:creationId xmlns:a16="http://schemas.microsoft.com/office/drawing/2014/main" id="{FB55031D-70F7-491D-A09A-6E5774180CC4}"/>
              </a:ext>
            </a:extLst>
          </p:cNvPr>
          <p:cNvSpPr>
            <a:spLocks noGrp="1"/>
          </p:cNvSpPr>
          <p:nvPr>
            <p:ph type="sldNum" sz="quarter" idx="18"/>
          </p:nvPr>
        </p:nvSpPr>
        <p:spPr>
          <a:xfrm>
            <a:off x="10926476" y="6356350"/>
            <a:ext cx="625443" cy="365125"/>
          </a:xfrm>
          <a:noFill/>
        </p:spPr>
        <p:txBody>
          <a:bodyPr vert="horz" lIns="91440" tIns="45720" rIns="91440" bIns="45720" rtlCol="0" anchor="ctr">
            <a:normAutofit fontScale="92500" lnSpcReduction="20000"/>
          </a:bodyPr>
          <a:lstStyle/>
          <a:p>
            <a:pPr algn="l">
              <a:spcAft>
                <a:spcPts val="600"/>
              </a:spcAft>
            </a:pPr>
            <a:r>
              <a:rPr lang="en-US" sz="1200" noProof="0">
                <a:solidFill>
                  <a:schemeClr val="tx1">
                    <a:tint val="75000"/>
                  </a:schemeClr>
                </a:solidFill>
              </a:rPr>
              <a:t>page </a:t>
            </a:r>
            <a:fld id="{19B51A1E-902D-48AF-9020-955120F399B6}" type="slidenum">
              <a:rPr lang="en-US" sz="1200" b="1" i="1" noProof="0" smtClean="0">
                <a:solidFill>
                  <a:schemeClr val="tx1">
                    <a:tint val="75000"/>
                  </a:schemeClr>
                </a:solidFill>
              </a:rPr>
              <a:pPr algn="l">
                <a:spcAft>
                  <a:spcPts val="600"/>
                </a:spcAft>
              </a:pPr>
              <a:t>12</a:t>
            </a:fld>
            <a:endParaRPr lang="en-US" sz="1200" b="1" i="1" noProof="0">
              <a:solidFill>
                <a:schemeClr val="tx1">
                  <a:tint val="75000"/>
                </a:schemeClr>
              </a:solidFill>
            </a:endParaRPr>
          </a:p>
        </p:txBody>
      </p:sp>
      <p:graphicFrame>
        <p:nvGraphicFramePr>
          <p:cNvPr id="6" name="Table 5">
            <a:extLst>
              <a:ext uri="{FF2B5EF4-FFF2-40B4-BE49-F238E27FC236}">
                <a16:creationId xmlns:a16="http://schemas.microsoft.com/office/drawing/2014/main" id="{F9298F2F-E7D5-447A-93AF-5DF22480302D}"/>
              </a:ext>
            </a:extLst>
          </p:cNvPr>
          <p:cNvGraphicFramePr>
            <a:graphicFrameLocks noGrp="1"/>
          </p:cNvGraphicFramePr>
          <p:nvPr>
            <p:extLst>
              <p:ext uri="{D42A27DB-BD31-4B8C-83A1-F6EECF244321}">
                <p14:modId xmlns:p14="http://schemas.microsoft.com/office/powerpoint/2010/main" val="2169784076"/>
              </p:ext>
            </p:extLst>
          </p:nvPr>
        </p:nvGraphicFramePr>
        <p:xfrm>
          <a:off x="4817192" y="71412"/>
          <a:ext cx="5713819" cy="6474275"/>
        </p:xfrm>
        <a:graphic>
          <a:graphicData uri="http://schemas.openxmlformats.org/drawingml/2006/table">
            <a:tbl>
              <a:tblPr firstRow="1" bandRow="1">
                <a:tableStyleId>{69012ECD-51FC-41F1-AA8D-1B2483CD663E}</a:tableStyleId>
              </a:tblPr>
              <a:tblGrid>
                <a:gridCol w="1693821">
                  <a:extLst>
                    <a:ext uri="{9D8B030D-6E8A-4147-A177-3AD203B41FA5}">
                      <a16:colId xmlns:a16="http://schemas.microsoft.com/office/drawing/2014/main" val="574597551"/>
                    </a:ext>
                  </a:extLst>
                </a:gridCol>
                <a:gridCol w="1402661">
                  <a:extLst>
                    <a:ext uri="{9D8B030D-6E8A-4147-A177-3AD203B41FA5}">
                      <a16:colId xmlns:a16="http://schemas.microsoft.com/office/drawing/2014/main" val="3960747593"/>
                    </a:ext>
                  </a:extLst>
                </a:gridCol>
                <a:gridCol w="1648489">
                  <a:extLst>
                    <a:ext uri="{9D8B030D-6E8A-4147-A177-3AD203B41FA5}">
                      <a16:colId xmlns:a16="http://schemas.microsoft.com/office/drawing/2014/main" val="1692051196"/>
                    </a:ext>
                  </a:extLst>
                </a:gridCol>
                <a:gridCol w="968848">
                  <a:extLst>
                    <a:ext uri="{9D8B030D-6E8A-4147-A177-3AD203B41FA5}">
                      <a16:colId xmlns:a16="http://schemas.microsoft.com/office/drawing/2014/main" val="1154960905"/>
                    </a:ext>
                  </a:extLst>
                </a:gridCol>
              </a:tblGrid>
              <a:tr h="336611">
                <a:tc gridSpan="4">
                  <a:txBody>
                    <a:bodyPr/>
                    <a:lstStyle/>
                    <a:p>
                      <a:pPr algn="ctr" fontAlgn="b"/>
                      <a:r>
                        <a:rPr lang="en-US" sz="2000" u="none" strike="noStrike" dirty="0">
                          <a:solidFill>
                            <a:schemeClr val="bg1"/>
                          </a:solidFill>
                          <a:effectLst/>
                          <a:latin typeface="Arial" panose="020B0604020202020204" pitchFamily="34" charset="0"/>
                          <a:cs typeface="Arial" panose="020B0604020202020204" pitchFamily="34" charset="0"/>
                        </a:rPr>
                        <a:t>SEER Claims Linked Data</a:t>
                      </a:r>
                      <a:endParaRPr lang="en-US" sz="2000" b="0" i="0" u="none" strike="noStrike" dirty="0">
                        <a:solidFill>
                          <a:schemeClr val="bg1"/>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69711184"/>
                  </a:ext>
                </a:extLst>
              </a:tr>
              <a:tr h="178385">
                <a:tc>
                  <a:txBody>
                    <a:bodyPr/>
                    <a:lstStyle/>
                    <a:p>
                      <a:pPr algn="l" fontAlgn="b"/>
                      <a:r>
                        <a:rPr lang="en-US" sz="1200" u="none" strike="noStrike" dirty="0">
                          <a:solidFill>
                            <a:schemeClr val="bg1"/>
                          </a:solidFill>
                          <a:effectLst/>
                          <a:latin typeface="Arial" panose="020B0604020202020204" pitchFamily="34" charset="0"/>
                          <a:cs typeface="Arial" panose="020B0604020202020204" pitchFamily="34" charset="0"/>
                        </a:rPr>
                        <a:t> </a:t>
                      </a:r>
                      <a:endParaRPr lang="en-US" sz="1200" b="0" i="0" u="none" strike="noStrike" dirty="0">
                        <a:solidFill>
                          <a:schemeClr val="bg1"/>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60000"/>
                        <a:lumOff val="40000"/>
                      </a:schemeClr>
                    </a:solidFill>
                  </a:tcPr>
                </a:tc>
                <a:tc>
                  <a:txBody>
                    <a:bodyPr/>
                    <a:lstStyle/>
                    <a:p>
                      <a:pPr algn="r" fontAlgn="b"/>
                      <a:r>
                        <a:rPr lang="en-US" sz="1200" b="1" u="none" strike="noStrike" dirty="0">
                          <a:solidFill>
                            <a:schemeClr val="bg1"/>
                          </a:solidFill>
                          <a:effectLst/>
                          <a:latin typeface="Arial" panose="020B0604020202020204" pitchFamily="34" charset="0"/>
                          <a:cs typeface="Arial" panose="020B0604020202020204" pitchFamily="34" charset="0"/>
                        </a:rPr>
                        <a:t>Hazard Ratio</a:t>
                      </a:r>
                      <a:endParaRPr lang="en-US" sz="1200" b="1" i="0" u="none" strike="noStrike" dirty="0">
                        <a:solidFill>
                          <a:schemeClr val="bg1"/>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60000"/>
                        <a:lumOff val="40000"/>
                      </a:schemeClr>
                    </a:solidFill>
                  </a:tcPr>
                </a:tc>
                <a:tc>
                  <a:txBody>
                    <a:bodyPr/>
                    <a:lstStyle/>
                    <a:p>
                      <a:pPr algn="r" fontAlgn="b"/>
                      <a:r>
                        <a:rPr lang="en-US" sz="1200" b="1" u="none" strike="noStrike" dirty="0">
                          <a:solidFill>
                            <a:schemeClr val="bg1"/>
                          </a:solidFill>
                          <a:effectLst/>
                          <a:latin typeface="Arial" panose="020B0604020202020204" pitchFamily="34" charset="0"/>
                          <a:cs typeface="Arial" panose="020B0604020202020204" pitchFamily="34" charset="0"/>
                        </a:rPr>
                        <a:t>95% CI Limit</a:t>
                      </a:r>
                      <a:endParaRPr lang="en-US" sz="1200" b="1" i="0" u="none" strike="noStrike" dirty="0">
                        <a:solidFill>
                          <a:schemeClr val="bg1"/>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60000"/>
                        <a:lumOff val="40000"/>
                      </a:schemeClr>
                    </a:solidFill>
                  </a:tcPr>
                </a:tc>
                <a:tc>
                  <a:txBody>
                    <a:bodyPr/>
                    <a:lstStyle/>
                    <a:p>
                      <a:pPr algn="r" fontAlgn="b"/>
                      <a:r>
                        <a:rPr lang="en-US" sz="1200" b="1" u="none" strike="noStrike" dirty="0">
                          <a:solidFill>
                            <a:schemeClr val="bg1"/>
                          </a:solidFill>
                          <a:effectLst/>
                          <a:latin typeface="Arial" panose="020B0604020202020204" pitchFamily="34" charset="0"/>
                          <a:cs typeface="Arial" panose="020B0604020202020204" pitchFamily="34" charset="0"/>
                        </a:rPr>
                        <a:t>P-value</a:t>
                      </a:r>
                      <a:endParaRPr lang="en-US" sz="1200" b="1" i="0" u="none" strike="noStrike" dirty="0">
                        <a:solidFill>
                          <a:schemeClr val="bg1"/>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3170220379"/>
                  </a:ext>
                </a:extLst>
              </a:tr>
              <a:tr h="178385">
                <a:tc>
                  <a:txBody>
                    <a:bodyPr/>
                    <a:lstStyle/>
                    <a:p>
                      <a:pPr algn="l" fontAlgn="b"/>
                      <a:r>
                        <a:rPr lang="en-US" sz="1200" b="1" u="none" strike="noStrike" dirty="0">
                          <a:effectLst/>
                          <a:latin typeface="Arial" panose="020B0604020202020204" pitchFamily="34" charset="0"/>
                          <a:cs typeface="Arial" panose="020B0604020202020204" pitchFamily="34" charset="0"/>
                        </a:rPr>
                        <a:t>Depression</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l"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dirty="0">
                          <a:effectLst/>
                          <a:latin typeface="Arial" panose="020B0604020202020204" pitchFamily="34" charset="0"/>
                          <a:cs typeface="Arial" panose="020B0604020202020204" pitchFamily="34" charset="0"/>
                        </a:rPr>
                        <a:t>0.0808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848543668"/>
                  </a:ext>
                </a:extLst>
              </a:tr>
              <a:tr h="178385">
                <a:tc>
                  <a:txBody>
                    <a:bodyPr/>
                    <a:lstStyle/>
                    <a:p>
                      <a:pPr algn="r" fontAlgn="b"/>
                      <a:r>
                        <a:rPr lang="en-US" sz="1200" b="1" u="none" strike="noStrike" dirty="0">
                          <a:effectLst/>
                          <a:latin typeface="Arial" panose="020B0604020202020204" pitchFamily="34" charset="0"/>
                          <a:cs typeface="Arial" panose="020B0604020202020204" pitchFamily="34" charset="0"/>
                        </a:rPr>
                        <a:t>No</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92245125"/>
                  </a:ext>
                </a:extLst>
              </a:tr>
              <a:tr h="178385">
                <a:tc>
                  <a:txBody>
                    <a:bodyPr/>
                    <a:lstStyle/>
                    <a:p>
                      <a:pPr algn="r" fontAlgn="b"/>
                      <a:r>
                        <a:rPr lang="en-US" sz="1200" b="1" u="none" strike="noStrike" dirty="0">
                          <a:effectLst/>
                          <a:latin typeface="Arial" panose="020B0604020202020204" pitchFamily="34" charset="0"/>
                          <a:cs typeface="Arial" panose="020B0604020202020204" pitchFamily="34" charset="0"/>
                        </a:rPr>
                        <a:t>Yes</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2.22</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(0.83, 5.94)</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64845451"/>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Unknown</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0.57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(0.21, 1.57)</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333642994"/>
                  </a:ext>
                </a:extLst>
              </a:tr>
              <a:tr h="178385">
                <a:tc>
                  <a:txBody>
                    <a:bodyPr/>
                    <a:lstStyle/>
                    <a:p>
                      <a:pPr algn="l" fontAlgn="b"/>
                      <a:r>
                        <a:rPr lang="en-US" sz="1200" b="1" u="none" strike="noStrike" dirty="0">
                          <a:effectLst/>
                          <a:latin typeface="Arial" panose="020B0604020202020204" pitchFamily="34" charset="0"/>
                          <a:cs typeface="Arial" panose="020B0604020202020204" pitchFamily="34" charset="0"/>
                        </a:rPr>
                        <a:t>Age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a:effectLst/>
                          <a:latin typeface="Arial" panose="020B0604020202020204" pitchFamily="34" charset="0"/>
                          <a:cs typeface="Arial" panose="020B0604020202020204" pitchFamily="34" charset="0"/>
                        </a:rPr>
                        <a:t>0.1781</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646647600"/>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&lt;65</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648016187"/>
                  </a:ext>
                </a:extLst>
              </a:tr>
              <a:tr h="178385">
                <a:tc>
                  <a:txBody>
                    <a:bodyPr/>
                    <a:lstStyle/>
                    <a:p>
                      <a:pPr algn="r" fontAlgn="b"/>
                      <a:r>
                        <a:rPr lang="en-US" sz="1200" b="1" u="none" strike="noStrike" dirty="0">
                          <a:effectLst/>
                          <a:latin typeface="Arial" panose="020B0604020202020204" pitchFamily="34" charset="0"/>
                          <a:cs typeface="Arial" panose="020B0604020202020204" pitchFamily="34" charset="0"/>
                        </a:rPr>
                        <a:t>65-74</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1.68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(0.8, 3.53)</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097208087"/>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75+</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0.92</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(0.35, 2.43)</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516133737"/>
                  </a:ext>
                </a:extLst>
              </a:tr>
              <a:tr h="353267">
                <a:tc>
                  <a:txBody>
                    <a:bodyPr/>
                    <a:lstStyle/>
                    <a:p>
                      <a:pPr algn="l" fontAlgn="b"/>
                      <a:r>
                        <a:rPr lang="en-US" sz="1200" b="1" u="none" strike="noStrike" dirty="0">
                          <a:effectLst/>
                          <a:latin typeface="Arial" panose="020B0604020202020204" pitchFamily="34" charset="0"/>
                          <a:cs typeface="Arial" panose="020B0604020202020204" pitchFamily="34" charset="0"/>
                        </a:rPr>
                        <a:t>Charlson Comorbidity Index</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a:effectLst/>
                          <a:latin typeface="Arial" panose="020B0604020202020204" pitchFamily="34" charset="0"/>
                          <a:cs typeface="Arial" panose="020B0604020202020204" pitchFamily="34" charset="0"/>
                        </a:rPr>
                        <a:t>0.7512</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641490994"/>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0</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325006723"/>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1</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0.46</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(0.46, 1.97)</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140987187"/>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2+</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0.36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(0.36, 2.04)</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72066459"/>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Unknown</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0.59</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(0.59, 5.02)</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930438234"/>
                  </a:ext>
                </a:extLst>
              </a:tr>
              <a:tr h="178385">
                <a:tc>
                  <a:txBody>
                    <a:bodyPr/>
                    <a:lstStyle/>
                    <a:p>
                      <a:pPr algn="l" fontAlgn="b"/>
                      <a:r>
                        <a:rPr lang="en-US" sz="1200" b="1" u="none" strike="noStrike">
                          <a:effectLst/>
                          <a:latin typeface="Arial" panose="020B0604020202020204" pitchFamily="34" charset="0"/>
                          <a:cs typeface="Arial" panose="020B0604020202020204" pitchFamily="34" charset="0"/>
                        </a:rPr>
                        <a:t>Cancer Site</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dirty="0">
                          <a:effectLst/>
                          <a:latin typeface="Arial" panose="020B0604020202020204" pitchFamily="34" charset="0"/>
                          <a:cs typeface="Arial" panose="020B0604020202020204" pitchFamily="34" charset="0"/>
                        </a:rPr>
                        <a:t>0.0102</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023815735"/>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Breast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931749004"/>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Colorectal</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2.66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(0.98, 7.20)</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802168126"/>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Lung</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3.76</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(1.42, 10.01)</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743677547"/>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Prostate</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4.34</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(1.78, 10.56)</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615128344"/>
                  </a:ext>
                </a:extLst>
              </a:tr>
              <a:tr h="178385">
                <a:tc>
                  <a:txBody>
                    <a:bodyPr/>
                    <a:lstStyle/>
                    <a:p>
                      <a:pPr algn="l" fontAlgn="b"/>
                      <a:r>
                        <a:rPr lang="en-US" sz="1200" b="1" u="none" strike="noStrike">
                          <a:effectLst/>
                          <a:latin typeface="Arial" panose="020B0604020202020204" pitchFamily="34" charset="0"/>
                          <a:cs typeface="Arial" panose="020B0604020202020204" pitchFamily="34" charset="0"/>
                        </a:rPr>
                        <a:t>Stage of Cancer</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dirty="0">
                          <a:effectLst/>
                          <a:latin typeface="Arial" panose="020B0604020202020204" pitchFamily="34" charset="0"/>
                          <a:cs typeface="Arial" panose="020B0604020202020204" pitchFamily="34" charset="0"/>
                        </a:rPr>
                        <a:t>0.0348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325195574"/>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Early</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4270126263"/>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Late</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2.07</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(1.18, 3.64)</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845821964"/>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Unknown</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1.82</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(0.71, 4.71)</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575040103"/>
                  </a:ext>
                </a:extLst>
              </a:tr>
              <a:tr h="178385">
                <a:tc>
                  <a:txBody>
                    <a:bodyPr/>
                    <a:lstStyle/>
                    <a:p>
                      <a:pPr algn="l" fontAlgn="b"/>
                      <a:r>
                        <a:rPr lang="en-US" sz="1200" b="1" u="none" strike="noStrike">
                          <a:effectLst/>
                          <a:latin typeface="Arial" panose="020B0604020202020204" pitchFamily="34" charset="0"/>
                          <a:cs typeface="Arial" panose="020B0604020202020204" pitchFamily="34" charset="0"/>
                        </a:rPr>
                        <a:t>Type of Insurance</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dirty="0">
                          <a:effectLst/>
                          <a:latin typeface="Arial" panose="020B0604020202020204" pitchFamily="34" charset="0"/>
                          <a:cs typeface="Arial" panose="020B0604020202020204" pitchFamily="34" charset="0"/>
                        </a:rPr>
                        <a:t>0.5304</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480593947"/>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Private</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953963861"/>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Medicaid</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0.43</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(0.10, 1.89)</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116932899"/>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Medicare</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0.87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(0.40, 1.89)</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408651661"/>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Unknown</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1.52</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(0.56, 4.11)</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792058707"/>
                  </a:ext>
                </a:extLst>
              </a:tr>
              <a:tr h="178385">
                <a:tc>
                  <a:txBody>
                    <a:bodyPr/>
                    <a:lstStyle/>
                    <a:p>
                      <a:pPr algn="l" fontAlgn="b"/>
                      <a:r>
                        <a:rPr lang="en-US" sz="1200" b="1" u="none" strike="noStrike">
                          <a:effectLst/>
                          <a:latin typeface="Arial" panose="020B0604020202020204" pitchFamily="34" charset="0"/>
                          <a:cs typeface="Arial" panose="020B0604020202020204" pitchFamily="34" charset="0"/>
                        </a:rPr>
                        <a:t>Education</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dirty="0">
                          <a:effectLst/>
                          <a:latin typeface="Arial" panose="020B0604020202020204" pitchFamily="34" charset="0"/>
                          <a:cs typeface="Arial" panose="020B0604020202020204" pitchFamily="34" charset="0"/>
                        </a:rPr>
                        <a:t>0.0313</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3585700896"/>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High</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07769132"/>
                  </a:ext>
                </a:extLst>
              </a:tr>
              <a:tr h="178385">
                <a:tc>
                  <a:txBody>
                    <a:bodyPr/>
                    <a:lstStyle/>
                    <a:p>
                      <a:pPr algn="r" fontAlgn="b"/>
                      <a:r>
                        <a:rPr lang="en-US" sz="1200" b="1" u="none" strike="noStrike" dirty="0">
                          <a:effectLst/>
                          <a:latin typeface="Arial" panose="020B0604020202020204" pitchFamily="34" charset="0"/>
                          <a:cs typeface="Arial" panose="020B0604020202020204" pitchFamily="34" charset="0"/>
                        </a:rPr>
                        <a:t>Moderate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2.39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(1.24, 4.59)</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739842309"/>
                  </a:ext>
                </a:extLst>
              </a:tr>
              <a:tr h="178385">
                <a:tc>
                  <a:txBody>
                    <a:bodyPr/>
                    <a:lstStyle/>
                    <a:p>
                      <a:pPr algn="r" fontAlgn="b"/>
                      <a:r>
                        <a:rPr lang="en-US" sz="1200" b="1" u="none" strike="noStrike">
                          <a:effectLst/>
                          <a:latin typeface="Arial" panose="020B0604020202020204" pitchFamily="34" charset="0"/>
                          <a:cs typeface="Arial" panose="020B0604020202020204" pitchFamily="34" charset="0"/>
                        </a:rPr>
                        <a:t>Low</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2.05</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(1.02, 4.12)</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3207" marR="3207" marT="3207"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295070242"/>
                  </a:ext>
                </a:extLst>
              </a:tr>
            </a:tbl>
          </a:graphicData>
        </a:graphic>
      </p:graphicFrame>
    </p:spTree>
    <p:extLst>
      <p:ext uri="{BB962C8B-B14F-4D97-AF65-F5344CB8AC3E}">
        <p14:creationId xmlns:p14="http://schemas.microsoft.com/office/powerpoint/2010/main" val="3956363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lowchart: Document 19">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3E09A9-B5D5-4FFD-BD41-4E15B09165CE}"/>
              </a:ext>
            </a:extLst>
          </p:cNvPr>
          <p:cNvSpPr>
            <a:spLocks noGrp="1"/>
          </p:cNvSpPr>
          <p:nvPr>
            <p:ph type="title"/>
          </p:nvPr>
        </p:nvSpPr>
        <p:spPr>
          <a:xfrm>
            <a:off x="838200" y="171162"/>
            <a:ext cx="2840182" cy="2371148"/>
          </a:xfrm>
          <a:prstGeom prst="rect">
            <a:avLst/>
          </a:prstGeom>
        </p:spPr>
        <p:txBody>
          <a:bodyPr vert="horz" lIns="91440" tIns="45720" rIns="91440" bIns="45720" rtlCol="0" anchor="ctr">
            <a:normAutofit/>
          </a:bodyPr>
          <a:lstStyle/>
          <a:p>
            <a:r>
              <a:rPr lang="en-US" kern="1200" dirty="0">
                <a:solidFill>
                  <a:srgbClr val="FFFFFF"/>
                </a:solidFill>
                <a:latin typeface="+mj-lt"/>
                <a:ea typeface="+mj-ea"/>
                <a:cs typeface="+mj-cs"/>
              </a:rPr>
              <a:t>Cox Proportional Hazards Model</a:t>
            </a:r>
          </a:p>
        </p:txBody>
      </p:sp>
      <p:sp>
        <p:nvSpPr>
          <p:cNvPr id="8" name="Slide Number Placeholder 7">
            <a:extLst>
              <a:ext uri="{FF2B5EF4-FFF2-40B4-BE49-F238E27FC236}">
                <a16:creationId xmlns:a16="http://schemas.microsoft.com/office/drawing/2014/main" id="{F84CFC5F-0D4B-4C41-B1C0-050A4AD07698}"/>
              </a:ext>
            </a:extLst>
          </p:cNvPr>
          <p:cNvSpPr>
            <a:spLocks noGrp="1"/>
          </p:cNvSpPr>
          <p:nvPr>
            <p:ph type="sldNum" sz="quarter" idx="18"/>
          </p:nvPr>
        </p:nvSpPr>
        <p:spPr>
          <a:xfrm>
            <a:off x="10926476" y="6356350"/>
            <a:ext cx="625443" cy="365125"/>
          </a:xfrm>
          <a:noFill/>
        </p:spPr>
        <p:txBody>
          <a:bodyPr vert="horz" lIns="91440" tIns="45720" rIns="91440" bIns="45720" rtlCol="0" anchor="ctr">
            <a:normAutofit fontScale="92500" lnSpcReduction="20000"/>
          </a:bodyPr>
          <a:lstStyle/>
          <a:p>
            <a:pPr algn="l">
              <a:spcAft>
                <a:spcPts val="600"/>
              </a:spcAft>
            </a:pPr>
            <a:r>
              <a:rPr lang="en-US" sz="1200" noProof="0">
                <a:solidFill>
                  <a:schemeClr val="tx1">
                    <a:tint val="75000"/>
                  </a:schemeClr>
                </a:solidFill>
              </a:rPr>
              <a:t>page </a:t>
            </a:r>
            <a:fld id="{19B51A1E-902D-48AF-9020-955120F399B6}" type="slidenum">
              <a:rPr lang="en-US" sz="1200" b="1" i="1" noProof="0" smtClean="0">
                <a:solidFill>
                  <a:schemeClr val="tx1">
                    <a:tint val="75000"/>
                  </a:schemeClr>
                </a:solidFill>
              </a:rPr>
              <a:pPr algn="l">
                <a:spcAft>
                  <a:spcPts val="600"/>
                </a:spcAft>
              </a:pPr>
              <a:t>13</a:t>
            </a:fld>
            <a:endParaRPr lang="en-US" sz="1200" b="1" i="1" noProof="0">
              <a:solidFill>
                <a:schemeClr val="tx1">
                  <a:tint val="75000"/>
                </a:schemeClr>
              </a:solidFill>
            </a:endParaRPr>
          </a:p>
        </p:txBody>
      </p:sp>
      <p:graphicFrame>
        <p:nvGraphicFramePr>
          <p:cNvPr id="6" name="Table 5">
            <a:extLst>
              <a:ext uri="{FF2B5EF4-FFF2-40B4-BE49-F238E27FC236}">
                <a16:creationId xmlns:a16="http://schemas.microsoft.com/office/drawing/2014/main" id="{4D050322-6A32-44F2-8AC5-EA2147406778}"/>
              </a:ext>
            </a:extLst>
          </p:cNvPr>
          <p:cNvGraphicFramePr>
            <a:graphicFrameLocks noGrp="1"/>
          </p:cNvGraphicFramePr>
          <p:nvPr>
            <p:extLst>
              <p:ext uri="{D42A27DB-BD31-4B8C-83A1-F6EECF244321}">
                <p14:modId xmlns:p14="http://schemas.microsoft.com/office/powerpoint/2010/main" val="4023500462"/>
              </p:ext>
            </p:extLst>
          </p:nvPr>
        </p:nvGraphicFramePr>
        <p:xfrm>
          <a:off x="4433206" y="131677"/>
          <a:ext cx="6493270" cy="6224673"/>
        </p:xfrm>
        <a:graphic>
          <a:graphicData uri="http://schemas.openxmlformats.org/drawingml/2006/table">
            <a:tbl>
              <a:tblPr firstRow="1" bandRow="1">
                <a:tableStyleId>{69012ECD-51FC-41F1-AA8D-1B2483CD663E}</a:tableStyleId>
              </a:tblPr>
              <a:tblGrid>
                <a:gridCol w="1916462">
                  <a:extLst>
                    <a:ext uri="{9D8B030D-6E8A-4147-A177-3AD203B41FA5}">
                      <a16:colId xmlns:a16="http://schemas.microsoft.com/office/drawing/2014/main" val="1765151730"/>
                    </a:ext>
                  </a:extLst>
                </a:gridCol>
                <a:gridCol w="1651685">
                  <a:extLst>
                    <a:ext uri="{9D8B030D-6E8A-4147-A177-3AD203B41FA5}">
                      <a16:colId xmlns:a16="http://schemas.microsoft.com/office/drawing/2014/main" val="838690283"/>
                    </a:ext>
                  </a:extLst>
                </a:gridCol>
                <a:gridCol w="1676902">
                  <a:extLst>
                    <a:ext uri="{9D8B030D-6E8A-4147-A177-3AD203B41FA5}">
                      <a16:colId xmlns:a16="http://schemas.microsoft.com/office/drawing/2014/main" val="4141351468"/>
                    </a:ext>
                  </a:extLst>
                </a:gridCol>
                <a:gridCol w="1248221">
                  <a:extLst>
                    <a:ext uri="{9D8B030D-6E8A-4147-A177-3AD203B41FA5}">
                      <a16:colId xmlns:a16="http://schemas.microsoft.com/office/drawing/2014/main" val="4001203171"/>
                    </a:ext>
                  </a:extLst>
                </a:gridCol>
              </a:tblGrid>
              <a:tr h="368127">
                <a:tc gridSpan="4">
                  <a:txBody>
                    <a:bodyPr/>
                    <a:lstStyle/>
                    <a:p>
                      <a:pPr algn="ctr" fontAlgn="b"/>
                      <a:r>
                        <a:rPr lang="en-US" sz="2400" b="1" u="none" strike="noStrike" dirty="0">
                          <a:effectLst/>
                          <a:latin typeface="Arial" panose="020B0604020202020204" pitchFamily="34" charset="0"/>
                          <a:cs typeface="Arial" panose="020B0604020202020204" pitchFamily="34" charset="0"/>
                        </a:rPr>
                        <a:t>SEER KCR Medicare Only Data</a:t>
                      </a:r>
                      <a:endParaRPr lang="en-US" sz="24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3763431"/>
                  </a:ext>
                </a:extLst>
              </a:tr>
              <a:tr h="218676">
                <a:tc>
                  <a:txBody>
                    <a:bodyPr/>
                    <a:lstStyle/>
                    <a:p>
                      <a:pPr algn="l" fontAlgn="b"/>
                      <a:r>
                        <a:rPr lang="en-US" sz="1200" b="1" u="none" strike="noStrike" dirty="0">
                          <a:effectLst/>
                          <a:latin typeface="Arial" panose="020B0604020202020204" pitchFamily="34" charset="0"/>
                          <a:cs typeface="Arial" panose="020B0604020202020204" pitchFamily="34" charset="0"/>
                        </a:rPr>
                        <a:t> </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60000"/>
                        <a:lumOff val="40000"/>
                      </a:schemeClr>
                    </a:solidFill>
                  </a:tcPr>
                </a:tc>
                <a:tc>
                  <a:txBody>
                    <a:bodyPr/>
                    <a:lstStyle/>
                    <a:p>
                      <a:pPr algn="r" fontAlgn="b"/>
                      <a:r>
                        <a:rPr lang="en-US" sz="1200" b="1" u="none" strike="noStrike" dirty="0">
                          <a:solidFill>
                            <a:schemeClr val="bg1"/>
                          </a:solidFill>
                          <a:effectLst/>
                          <a:latin typeface="Arial" panose="020B0604020202020204" pitchFamily="34" charset="0"/>
                          <a:cs typeface="Arial" panose="020B0604020202020204" pitchFamily="34" charset="0"/>
                        </a:rPr>
                        <a:t>Hazard Ratio</a:t>
                      </a:r>
                      <a:endParaRPr lang="en-US" sz="1200" b="1" i="0" u="none" strike="noStrike" dirty="0">
                        <a:solidFill>
                          <a:schemeClr val="bg1"/>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60000"/>
                        <a:lumOff val="40000"/>
                      </a:schemeClr>
                    </a:solidFill>
                  </a:tcPr>
                </a:tc>
                <a:tc>
                  <a:txBody>
                    <a:bodyPr/>
                    <a:lstStyle/>
                    <a:p>
                      <a:pPr algn="r" fontAlgn="b"/>
                      <a:r>
                        <a:rPr lang="en-US" sz="1200" b="1" u="none" strike="noStrike" dirty="0">
                          <a:solidFill>
                            <a:schemeClr val="bg1"/>
                          </a:solidFill>
                          <a:effectLst/>
                          <a:latin typeface="Arial" panose="020B0604020202020204" pitchFamily="34" charset="0"/>
                          <a:cs typeface="Arial" panose="020B0604020202020204" pitchFamily="34" charset="0"/>
                        </a:rPr>
                        <a:t>95% CI Limit</a:t>
                      </a:r>
                      <a:endParaRPr lang="en-US" sz="1200" b="1" i="0" u="none" strike="noStrike" dirty="0">
                        <a:solidFill>
                          <a:schemeClr val="bg1"/>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60000"/>
                        <a:lumOff val="40000"/>
                      </a:schemeClr>
                    </a:solidFill>
                  </a:tcPr>
                </a:tc>
                <a:tc>
                  <a:txBody>
                    <a:bodyPr/>
                    <a:lstStyle/>
                    <a:p>
                      <a:pPr algn="r" fontAlgn="b"/>
                      <a:r>
                        <a:rPr lang="en-US" sz="1200" b="1" u="none" strike="noStrike" dirty="0">
                          <a:solidFill>
                            <a:schemeClr val="bg1"/>
                          </a:solidFill>
                          <a:effectLst/>
                          <a:latin typeface="Arial" panose="020B0604020202020204" pitchFamily="34" charset="0"/>
                          <a:cs typeface="Arial" panose="020B0604020202020204" pitchFamily="34" charset="0"/>
                        </a:rPr>
                        <a:t>P-value</a:t>
                      </a:r>
                      <a:endParaRPr lang="en-US" sz="1200" b="1" i="0" u="none" strike="noStrike" dirty="0">
                        <a:solidFill>
                          <a:schemeClr val="bg1"/>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val="2975898679"/>
                  </a:ext>
                </a:extLst>
              </a:tr>
              <a:tr h="218676">
                <a:tc>
                  <a:txBody>
                    <a:bodyPr/>
                    <a:lstStyle/>
                    <a:p>
                      <a:pPr algn="l" fontAlgn="b"/>
                      <a:r>
                        <a:rPr lang="en-US" sz="1200" b="1" u="none" strike="noStrike" dirty="0">
                          <a:effectLst/>
                          <a:latin typeface="Arial" panose="020B0604020202020204" pitchFamily="34" charset="0"/>
                          <a:cs typeface="Arial" panose="020B0604020202020204" pitchFamily="34" charset="0"/>
                        </a:rPr>
                        <a:t>Depression</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dirty="0">
                          <a:effectLst/>
                          <a:latin typeface="Arial" panose="020B0604020202020204" pitchFamily="34" charset="0"/>
                          <a:cs typeface="Arial" panose="020B0604020202020204" pitchFamily="34" charset="0"/>
                        </a:rPr>
                        <a:t>0.0140</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386004994"/>
                  </a:ext>
                </a:extLst>
              </a:tr>
              <a:tr h="218676">
                <a:tc>
                  <a:txBody>
                    <a:bodyPr/>
                    <a:lstStyle/>
                    <a:p>
                      <a:pPr algn="r" fontAlgn="b"/>
                      <a:r>
                        <a:rPr lang="en-US" sz="1200" b="1" u="none" strike="noStrike" dirty="0">
                          <a:effectLst/>
                          <a:latin typeface="Arial" panose="020B0604020202020204" pitchFamily="34" charset="0"/>
                          <a:cs typeface="Arial" panose="020B0604020202020204" pitchFamily="34" charset="0"/>
                        </a:rPr>
                        <a:t>No</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937128326"/>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Yes</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2.227</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(1.22, 4.06)</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751770326"/>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Unknown</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0.731</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(0.37, 1.44)</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28126621"/>
                  </a:ext>
                </a:extLst>
              </a:tr>
              <a:tr h="218676">
                <a:tc>
                  <a:txBody>
                    <a:bodyPr/>
                    <a:lstStyle/>
                    <a:p>
                      <a:pPr algn="l" fontAlgn="b"/>
                      <a:r>
                        <a:rPr lang="en-US" sz="1200" b="1" u="none" strike="noStrike">
                          <a:effectLst/>
                          <a:latin typeface="Arial" panose="020B0604020202020204" pitchFamily="34" charset="0"/>
                          <a:cs typeface="Arial" panose="020B0604020202020204" pitchFamily="34" charset="0"/>
                        </a:rPr>
                        <a:t>Age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a:effectLst/>
                          <a:latin typeface="Arial" panose="020B0604020202020204" pitchFamily="34" charset="0"/>
                          <a:cs typeface="Arial" panose="020B0604020202020204" pitchFamily="34" charset="0"/>
                        </a:rPr>
                        <a:t>0.4488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1465737348"/>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75+</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046697063"/>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65-74</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1.179</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(0.77, 1.80)</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737345019"/>
                  </a:ext>
                </a:extLst>
              </a:tr>
              <a:tr h="384788">
                <a:tc>
                  <a:txBody>
                    <a:bodyPr/>
                    <a:lstStyle/>
                    <a:p>
                      <a:pPr algn="l" fontAlgn="b"/>
                      <a:r>
                        <a:rPr lang="en-US" sz="1200" b="1" u="none" strike="noStrike" dirty="0">
                          <a:effectLst/>
                          <a:latin typeface="Arial" panose="020B0604020202020204" pitchFamily="34" charset="0"/>
                          <a:cs typeface="Arial" panose="020B0604020202020204" pitchFamily="34" charset="0"/>
                        </a:rPr>
                        <a:t>Charlson Comorbidity Index</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a:effectLst/>
                          <a:latin typeface="Arial" panose="020B0604020202020204" pitchFamily="34" charset="0"/>
                          <a:cs typeface="Arial" panose="020B0604020202020204" pitchFamily="34" charset="0"/>
                        </a:rPr>
                        <a:t>0.6834</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449212481"/>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0</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729792274"/>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1</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1.019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(0.63, 1.64)</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867981014"/>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2+</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1.372</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(0.80, 2.34)</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677210099"/>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Unknown</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0.935</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(0.32, 2.74)</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4156278806"/>
                  </a:ext>
                </a:extLst>
              </a:tr>
              <a:tr h="218676">
                <a:tc>
                  <a:txBody>
                    <a:bodyPr/>
                    <a:lstStyle/>
                    <a:p>
                      <a:pPr algn="l" fontAlgn="b"/>
                      <a:r>
                        <a:rPr lang="en-US" sz="1200" b="1" u="none" strike="noStrike">
                          <a:effectLst/>
                          <a:latin typeface="Arial" panose="020B0604020202020204" pitchFamily="34" charset="0"/>
                          <a:cs typeface="Arial" panose="020B0604020202020204" pitchFamily="34" charset="0"/>
                        </a:rPr>
                        <a:t>Cancer Site</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dirty="0">
                          <a:effectLst/>
                          <a:latin typeface="Arial" panose="020B0604020202020204" pitchFamily="34" charset="0"/>
                          <a:cs typeface="Arial" panose="020B0604020202020204" pitchFamily="34" charset="0"/>
                        </a:rPr>
                        <a:t>&lt;0.0001</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635041157"/>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Breast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dirty="0">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961259555"/>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Colorectal</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3.655</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(1.34, 9.99)</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414294421"/>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Lung</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8.239</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(3.10, 21.88)</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167903656"/>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Prostate</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6.97</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(2.77, 17.52)</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4093919075"/>
                  </a:ext>
                </a:extLst>
              </a:tr>
              <a:tr h="218676">
                <a:tc>
                  <a:txBody>
                    <a:bodyPr/>
                    <a:lstStyle/>
                    <a:p>
                      <a:pPr algn="l" fontAlgn="b"/>
                      <a:r>
                        <a:rPr lang="en-US" sz="1200" b="1" u="none" strike="noStrike">
                          <a:effectLst/>
                          <a:latin typeface="Arial" panose="020B0604020202020204" pitchFamily="34" charset="0"/>
                          <a:cs typeface="Arial" panose="020B0604020202020204" pitchFamily="34" charset="0"/>
                        </a:rPr>
                        <a:t>Stage of Cancer</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dirty="0">
                          <a:effectLst/>
                          <a:latin typeface="Arial" panose="020B0604020202020204" pitchFamily="34" charset="0"/>
                          <a:cs typeface="Arial" panose="020B0604020202020204" pitchFamily="34" charset="0"/>
                        </a:rPr>
                        <a:t>0.0573</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569601997"/>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Early</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2542758217"/>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Late</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1.807</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(1.11, 2.95)</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594334853"/>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Unknown</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1.264</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(0.74, 2.16)</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568576318"/>
                  </a:ext>
                </a:extLst>
              </a:tr>
              <a:tr h="218676">
                <a:tc>
                  <a:txBody>
                    <a:bodyPr/>
                    <a:lstStyle/>
                    <a:p>
                      <a:pPr algn="l" fontAlgn="b"/>
                      <a:r>
                        <a:rPr lang="en-US" sz="1200" b="1" u="none" strike="noStrike">
                          <a:effectLst/>
                          <a:latin typeface="Arial" panose="020B0604020202020204" pitchFamily="34" charset="0"/>
                          <a:cs typeface="Arial" panose="020B0604020202020204" pitchFamily="34" charset="0"/>
                        </a:rPr>
                        <a:t>Education</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tc>
                  <a:txBody>
                    <a:bodyPr/>
                    <a:lstStyle/>
                    <a:p>
                      <a:pPr algn="r" fontAlgn="b"/>
                      <a:r>
                        <a:rPr lang="en-US" sz="1200" b="1" u="none" strike="noStrike" dirty="0">
                          <a:effectLst/>
                          <a:latin typeface="Arial" panose="020B0604020202020204" pitchFamily="34" charset="0"/>
                          <a:cs typeface="Arial" panose="020B0604020202020204" pitchFamily="34" charset="0"/>
                        </a:rPr>
                        <a:t>0.0365</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accent1">
                        <a:lumMod val="40000"/>
                        <a:lumOff val="60000"/>
                      </a:schemeClr>
                    </a:solidFill>
                  </a:tcPr>
                </a:tc>
                <a:extLst>
                  <a:ext uri="{0D108BD9-81ED-4DB2-BD59-A6C34878D82A}">
                    <a16:rowId xmlns:a16="http://schemas.microsoft.com/office/drawing/2014/main" val="2025089"/>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High</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a:t>
                      </a:r>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57466668"/>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Moderate</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1.87</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(1.16, 3.02)</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3402132235"/>
                  </a:ext>
                </a:extLst>
              </a:tr>
              <a:tr h="218676">
                <a:tc>
                  <a:txBody>
                    <a:bodyPr/>
                    <a:lstStyle/>
                    <a:p>
                      <a:pPr algn="r" fontAlgn="b"/>
                      <a:r>
                        <a:rPr lang="en-US" sz="1200" b="1" u="none" strike="noStrike">
                          <a:effectLst/>
                          <a:latin typeface="Arial" panose="020B0604020202020204" pitchFamily="34" charset="0"/>
                          <a:cs typeface="Arial" panose="020B0604020202020204" pitchFamily="34" charset="0"/>
                        </a:rPr>
                        <a:t>Low</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w="6350" cap="flat" cmpd="sng" algn="ctr">
                      <a:noFill/>
                      <a:prstDash val="solid"/>
                      <a:miter lim="800000"/>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1.545</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r>
                        <a:rPr lang="en-US" sz="1200" b="1" u="none" strike="noStrike">
                          <a:effectLst/>
                          <a:latin typeface="Arial" panose="020B0604020202020204" pitchFamily="34" charset="0"/>
                          <a:cs typeface="Arial" panose="020B0604020202020204" pitchFamily="34" charset="0"/>
                        </a:rPr>
                        <a:t>(0.93, 2.57)</a:t>
                      </a:r>
                      <a:endParaRPr lang="en-US" sz="1200" b="1" i="0" u="none" strike="noStrike">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a:noFill/>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tc>
                  <a:txBody>
                    <a:bodyPr/>
                    <a:lstStyle/>
                    <a:p>
                      <a:pPr algn="r" fontAlgn="b"/>
                      <a:endParaRPr lang="en-US" sz="1200" b="1" i="0" u="none" strike="noStrike" dirty="0">
                        <a:solidFill>
                          <a:srgbClr val="000000"/>
                        </a:solidFill>
                        <a:effectLst/>
                        <a:latin typeface="Arial" panose="020B0604020202020204" pitchFamily="34" charset="0"/>
                        <a:cs typeface="Arial" panose="020B0604020202020204" pitchFamily="34" charset="0"/>
                      </a:endParaRPr>
                    </a:p>
                  </a:txBody>
                  <a:tcPr marL="7225" marR="7225" marT="7225" marB="0" anchor="b">
                    <a:lnL>
                      <a:noFill/>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tcPr>
                </a:tc>
                <a:extLst>
                  <a:ext uri="{0D108BD9-81ED-4DB2-BD59-A6C34878D82A}">
                    <a16:rowId xmlns:a16="http://schemas.microsoft.com/office/drawing/2014/main" val="1684301724"/>
                  </a:ext>
                </a:extLst>
              </a:tr>
            </a:tbl>
          </a:graphicData>
        </a:graphic>
      </p:graphicFrame>
    </p:spTree>
    <p:extLst>
      <p:ext uri="{BB962C8B-B14F-4D97-AF65-F5344CB8AC3E}">
        <p14:creationId xmlns:p14="http://schemas.microsoft.com/office/powerpoint/2010/main" val="710743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FEA015B-618C-4826-AEDD-9A540764A7B0}"/>
              </a:ext>
            </a:extLst>
          </p:cNvPr>
          <p:cNvSpPr/>
          <p:nvPr/>
        </p:nvSpPr>
        <p:spPr>
          <a:xfrm>
            <a:off x="8327384" y="0"/>
            <a:ext cx="2626675"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Placeholder 10" descr="Stethescope laying on top of form">
            <a:extLst>
              <a:ext uri="{FF2B5EF4-FFF2-40B4-BE49-F238E27FC236}">
                <a16:creationId xmlns:a16="http://schemas.microsoft.com/office/drawing/2014/main" id="{70AAE794-2F38-416E-B928-BB5474A812D7}"/>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a:xfrm>
            <a:off x="8327384" y="3674371"/>
            <a:ext cx="2626675" cy="3047103"/>
          </a:xfrm>
        </p:spPr>
      </p:pic>
      <p:sp>
        <p:nvSpPr>
          <p:cNvPr id="6" name="Content Placeholder 5">
            <a:extLst>
              <a:ext uri="{FF2B5EF4-FFF2-40B4-BE49-F238E27FC236}">
                <a16:creationId xmlns:a16="http://schemas.microsoft.com/office/drawing/2014/main" id="{F9513B8E-BE7A-486A-9F5A-9FEE77C9ED27}"/>
              </a:ext>
            </a:extLst>
          </p:cNvPr>
          <p:cNvSpPr>
            <a:spLocks noGrp="1"/>
          </p:cNvSpPr>
          <p:nvPr>
            <p:ph idx="13"/>
          </p:nvPr>
        </p:nvSpPr>
        <p:spPr>
          <a:xfrm>
            <a:off x="432001" y="1655379"/>
            <a:ext cx="6738820" cy="4747837"/>
          </a:xfrm>
        </p:spPr>
        <p:txBody>
          <a:bodyPr/>
          <a:lstStyle/>
          <a:p>
            <a:pPr marL="0" indent="0">
              <a:buNone/>
            </a:pPr>
            <a:r>
              <a:rPr lang="en-US" sz="2000" b="1" dirty="0">
                <a:latin typeface="Arial" panose="020B0604020202020204" pitchFamily="34" charset="0"/>
                <a:cs typeface="Arial" panose="020B0604020202020204" pitchFamily="34" charset="0"/>
              </a:rPr>
              <a:t>SEER KCR linked claims data includes Medicaid and Private Insurance patients in addition to Medicare patients.</a:t>
            </a:r>
          </a:p>
          <a:p>
            <a:r>
              <a:rPr lang="en-US" dirty="0">
                <a:latin typeface="Arial" panose="020B0604020202020204" pitchFamily="34" charset="0"/>
                <a:cs typeface="Arial" panose="020B0604020202020204" pitchFamily="34" charset="0"/>
              </a:rPr>
              <a:t>Depression within one year of the date of diagnosis is a powerful predictor.</a:t>
            </a:r>
          </a:p>
          <a:p>
            <a:r>
              <a:rPr lang="en-US" dirty="0">
                <a:latin typeface="Arial" panose="020B0604020202020204" pitchFamily="34" charset="0"/>
                <a:cs typeface="Arial" panose="020B0604020202020204" pitchFamily="34" charset="0"/>
              </a:rPr>
              <a:t>Colorectal, prostate, and lung cancer sites are significant predictors.</a:t>
            </a:r>
          </a:p>
          <a:p>
            <a:r>
              <a:rPr lang="en-US" dirty="0">
                <a:latin typeface="Arial" panose="020B0604020202020204" pitchFamily="34" charset="0"/>
                <a:cs typeface="Arial" panose="020B0604020202020204" pitchFamily="34" charset="0"/>
              </a:rPr>
              <a:t>Age and comorbidities are not predictive of risk of suicide.</a:t>
            </a:r>
          </a:p>
          <a:p>
            <a:r>
              <a:rPr lang="en-US" dirty="0">
                <a:latin typeface="Arial" panose="020B0604020202020204" pitchFamily="34" charset="0"/>
                <a:cs typeface="Arial" panose="020B0604020202020204" pitchFamily="34" charset="0"/>
              </a:rPr>
              <a:t>This epidemiological study was performed with a vulnerable population.</a:t>
            </a:r>
          </a:p>
          <a:p>
            <a:r>
              <a:rPr lang="en-US" dirty="0">
                <a:latin typeface="Arial" panose="020B0604020202020204" pitchFamily="34" charset="0"/>
                <a:cs typeface="Arial" panose="020B0604020202020204" pitchFamily="34" charset="0"/>
              </a:rPr>
              <a:t>Recognition of these predictors may allow for proper psychiatric consideration in cancer patients closely following diagnosis.</a:t>
            </a:r>
          </a:p>
          <a:p>
            <a:endParaRPr lang="en-US" dirty="0"/>
          </a:p>
        </p:txBody>
      </p:sp>
      <p:sp>
        <p:nvSpPr>
          <p:cNvPr id="3" name="Title 2">
            <a:extLst>
              <a:ext uri="{FF2B5EF4-FFF2-40B4-BE49-F238E27FC236}">
                <a16:creationId xmlns:a16="http://schemas.microsoft.com/office/drawing/2014/main" id="{DF5E3BD5-1051-4A50-9F18-DFC536C0E08E}"/>
              </a:ext>
            </a:extLst>
          </p:cNvPr>
          <p:cNvSpPr>
            <a:spLocks noGrp="1"/>
          </p:cNvSpPr>
          <p:nvPr>
            <p:ph type="ctrTitle"/>
          </p:nvPr>
        </p:nvSpPr>
        <p:spPr bwMode="black">
          <a:xfrm>
            <a:off x="8327384" y="2954371"/>
            <a:ext cx="2331310" cy="720000"/>
          </a:xfrm>
        </p:spPr>
        <p:txBody>
          <a:bodyPr/>
          <a:lstStyle/>
          <a:p>
            <a:r>
              <a:rPr lang="en-US" dirty="0"/>
              <a:t>Summary</a:t>
            </a:r>
          </a:p>
        </p:txBody>
      </p:sp>
      <p:sp>
        <p:nvSpPr>
          <p:cNvPr id="5" name="Slide Number Placeholder 4">
            <a:extLst>
              <a:ext uri="{FF2B5EF4-FFF2-40B4-BE49-F238E27FC236}">
                <a16:creationId xmlns:a16="http://schemas.microsoft.com/office/drawing/2014/main" id="{1CF390BA-F9E5-4A53-AE84-CFF647158688}"/>
              </a:ext>
            </a:extLst>
          </p:cNvPr>
          <p:cNvSpPr>
            <a:spLocks noGrp="1"/>
          </p:cNvSpPr>
          <p:nvPr>
            <p:ph type="sldNum" sz="quarter" idx="12"/>
          </p:nvPr>
        </p:nvSpPr>
        <p:spPr/>
        <p:txBody>
          <a:bodyPr/>
          <a:lstStyle/>
          <a:p>
            <a:r>
              <a:rPr lang="en-US" dirty="0"/>
              <a:t>page </a:t>
            </a:r>
            <a:fld id="{19B51A1E-902D-48AF-9020-955120F399B6}" type="slidenum">
              <a:rPr lang="en-US" b="1" i="1" smtClean="0"/>
              <a:pPr/>
              <a:t>14</a:t>
            </a:fld>
            <a:endParaRPr lang="en-US" b="1" i="1" dirty="0"/>
          </a:p>
        </p:txBody>
      </p:sp>
    </p:spTree>
    <p:extLst>
      <p:ext uri="{BB962C8B-B14F-4D97-AF65-F5344CB8AC3E}">
        <p14:creationId xmlns:p14="http://schemas.microsoft.com/office/powerpoint/2010/main" val="3190245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Placeholder 16" descr="Image containing medical tweezers of various sizes, some pills, and a hand holding a pen writing on a piece of paper attached to a clipboard">
            <a:extLst>
              <a:ext uri="{FF2B5EF4-FFF2-40B4-BE49-F238E27FC236}">
                <a16:creationId xmlns:a16="http://schemas.microsoft.com/office/drawing/2014/main" id="{D29AD2ED-F2E1-42BA-A4F8-29194C963478}"/>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l="62" r="62"/>
          <a:stretch>
            <a:fillRect/>
          </a:stretch>
        </p:blipFill>
        <p:spPr/>
      </p:pic>
      <p:sp>
        <p:nvSpPr>
          <p:cNvPr id="11" name="Rectangle 10">
            <a:extLst>
              <a:ext uri="{FF2B5EF4-FFF2-40B4-BE49-F238E27FC236}">
                <a16:creationId xmlns:a16="http://schemas.microsoft.com/office/drawing/2014/main" id="{5396BE43-2D46-4002-A946-60FC5900EC15}"/>
              </a:ext>
              <a:ext uri="{C183D7F6-B498-43B3-948B-1728B52AA6E4}">
                <adec:decorative xmlns:adec="http://schemas.microsoft.com/office/drawing/2017/decorative" val="1"/>
              </a:ext>
            </a:extLst>
          </p:cNvPr>
          <p:cNvSpPr/>
          <p:nvPr/>
        </p:nvSpPr>
        <p:spPr bwMode="invGray">
          <a:xfrm rot="5400000">
            <a:off x="4823394" y="609943"/>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D2DDABB1-5E6B-4365-AD9E-DDCE7E972742}"/>
              </a:ext>
            </a:extLst>
          </p:cNvPr>
          <p:cNvSpPr>
            <a:spLocks noGrp="1"/>
          </p:cNvSpPr>
          <p:nvPr>
            <p:ph type="ctrTitle"/>
          </p:nvPr>
        </p:nvSpPr>
        <p:spPr>
          <a:xfrm>
            <a:off x="5545292" y="239773"/>
            <a:ext cx="5085650" cy="1870007"/>
          </a:xfrm>
        </p:spPr>
        <p:txBody>
          <a:bodyPr/>
          <a:lstStyle/>
          <a:p>
            <a:r>
              <a:rPr lang="en-US" sz="4800" dirty="0"/>
              <a:t>Acknowledgements</a:t>
            </a:r>
          </a:p>
        </p:txBody>
      </p:sp>
      <p:sp>
        <p:nvSpPr>
          <p:cNvPr id="6" name="Text Placeholder 5">
            <a:extLst>
              <a:ext uri="{FF2B5EF4-FFF2-40B4-BE49-F238E27FC236}">
                <a16:creationId xmlns:a16="http://schemas.microsoft.com/office/drawing/2014/main" id="{282CA365-4170-41B8-B4B3-7A2FA6DBD751}"/>
              </a:ext>
            </a:extLst>
          </p:cNvPr>
          <p:cNvSpPr>
            <a:spLocks noGrp="1"/>
          </p:cNvSpPr>
          <p:nvPr>
            <p:ph type="body" sz="quarter" idx="15"/>
          </p:nvPr>
        </p:nvSpPr>
        <p:spPr>
          <a:xfrm>
            <a:off x="5573043" y="2109780"/>
            <a:ext cx="5085651" cy="3573443"/>
          </a:xfrm>
        </p:spPr>
        <p:txBody>
          <a:bodyPr/>
          <a:lstStyle/>
          <a:p>
            <a:endParaRPr lang="en-US" dirty="0"/>
          </a:p>
          <a:p>
            <a:r>
              <a:rPr lang="en-US" dirty="0"/>
              <a:t>Kentucky Cancer Registry</a:t>
            </a:r>
          </a:p>
          <a:p>
            <a:r>
              <a:rPr lang="en-US" dirty="0"/>
              <a:t>Quan Chen DrPH</a:t>
            </a:r>
          </a:p>
          <a:p>
            <a:r>
              <a:rPr lang="en-US" dirty="0"/>
              <a:t>Eric B. Durbin DrPH, MS</a:t>
            </a:r>
          </a:p>
          <a:p>
            <a:r>
              <a:rPr lang="en-US" dirty="0"/>
              <a:t>Thomas T. Tucker PHD, MPH</a:t>
            </a:r>
          </a:p>
          <a:p>
            <a:r>
              <a:rPr lang="en-US" dirty="0"/>
              <a:t>Bin Huang DrPH</a:t>
            </a:r>
          </a:p>
          <a:p>
            <a:r>
              <a:rPr lang="en-US" dirty="0"/>
              <a:t>John L. </a:t>
            </a:r>
            <a:r>
              <a:rPr lang="en-US" dirty="0" err="1"/>
              <a:t>Villano</a:t>
            </a:r>
            <a:r>
              <a:rPr lang="en-US" dirty="0"/>
              <a:t> MD, PhD</a:t>
            </a:r>
          </a:p>
          <a:p>
            <a:endParaRPr lang="en-US" dirty="0"/>
          </a:p>
        </p:txBody>
      </p:sp>
      <p:sp>
        <p:nvSpPr>
          <p:cNvPr id="5" name="Slide Number Placeholder 4">
            <a:extLst>
              <a:ext uri="{FF2B5EF4-FFF2-40B4-BE49-F238E27FC236}">
                <a16:creationId xmlns:a16="http://schemas.microsoft.com/office/drawing/2014/main" id="{46DC15D2-04EB-42D6-9037-26AFBEACA027}"/>
              </a:ext>
            </a:extLst>
          </p:cNvPr>
          <p:cNvSpPr>
            <a:spLocks noGrp="1"/>
          </p:cNvSpPr>
          <p:nvPr>
            <p:ph type="sldNum" sz="quarter" idx="12"/>
          </p:nvPr>
        </p:nvSpPr>
        <p:spPr/>
        <p:txBody>
          <a:bodyPr/>
          <a:lstStyle/>
          <a:p>
            <a:r>
              <a:rPr lang="en-US" dirty="0"/>
              <a:t>page </a:t>
            </a:r>
            <a:fld id="{19B51A1E-902D-48AF-9020-955120F399B6}" type="slidenum">
              <a:rPr lang="en-US" smtClean="0"/>
              <a:pPr/>
              <a:t>15</a:t>
            </a:fld>
            <a:endParaRPr lang="en-US" dirty="0"/>
          </a:p>
        </p:txBody>
      </p:sp>
    </p:spTree>
    <p:extLst>
      <p:ext uri="{BB962C8B-B14F-4D97-AF65-F5344CB8AC3E}">
        <p14:creationId xmlns:p14="http://schemas.microsoft.com/office/powerpoint/2010/main" val="282447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1" name="Picture Placeholder 16" descr="Image containing medical tweezers of various sizes, some pills, and a hand holding a pen writing on a piece of paper attached to a clipboard">
            <a:extLst>
              <a:ext uri="{FF2B5EF4-FFF2-40B4-BE49-F238E27FC236}">
                <a16:creationId xmlns:a16="http://schemas.microsoft.com/office/drawing/2014/main" id="{D29AD2ED-F2E1-42BA-A4F8-29194C963478}"/>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l="62" r="62"/>
          <a:stretch>
            <a:fillRect/>
          </a:stretch>
        </p:blipFill>
        <p:spPr/>
      </p:pic>
      <p:sp>
        <p:nvSpPr>
          <p:cNvPr id="11" name="Rectangle 10">
            <a:extLst>
              <a:ext uri="{FF2B5EF4-FFF2-40B4-BE49-F238E27FC236}">
                <a16:creationId xmlns:a16="http://schemas.microsoft.com/office/drawing/2014/main" id="{5396BE43-2D46-4002-A946-60FC5900EC15}"/>
              </a:ext>
              <a:ext uri="{C183D7F6-B498-43B3-948B-1728B52AA6E4}">
                <adec:decorative xmlns:adec="http://schemas.microsoft.com/office/drawing/2017/decorative" val="1"/>
              </a:ext>
            </a:extLst>
          </p:cNvPr>
          <p:cNvSpPr/>
          <p:nvPr/>
        </p:nvSpPr>
        <p:spPr bwMode="invGray">
          <a:xfrm rot="5400000">
            <a:off x="4823394" y="609943"/>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D2DDABB1-5E6B-4365-AD9E-DDCE7E972742}"/>
              </a:ext>
            </a:extLst>
          </p:cNvPr>
          <p:cNvSpPr>
            <a:spLocks noGrp="1"/>
          </p:cNvSpPr>
          <p:nvPr>
            <p:ph type="ctrTitle"/>
          </p:nvPr>
        </p:nvSpPr>
        <p:spPr/>
        <p:txBody>
          <a:bodyPr/>
          <a:lstStyle/>
          <a:p>
            <a:r>
              <a:rPr lang="en-US" dirty="0"/>
              <a:t>Thank You</a:t>
            </a:r>
          </a:p>
        </p:txBody>
      </p:sp>
      <p:sp>
        <p:nvSpPr>
          <p:cNvPr id="5" name="Slide Number Placeholder 4">
            <a:extLst>
              <a:ext uri="{FF2B5EF4-FFF2-40B4-BE49-F238E27FC236}">
                <a16:creationId xmlns:a16="http://schemas.microsoft.com/office/drawing/2014/main" id="{46DC15D2-04EB-42D6-9037-26AFBEACA027}"/>
              </a:ext>
            </a:extLst>
          </p:cNvPr>
          <p:cNvSpPr>
            <a:spLocks noGrp="1"/>
          </p:cNvSpPr>
          <p:nvPr>
            <p:ph type="sldNum" sz="quarter" idx="12"/>
          </p:nvPr>
        </p:nvSpPr>
        <p:spPr/>
        <p:txBody>
          <a:bodyPr/>
          <a:lstStyle/>
          <a:p>
            <a:r>
              <a:rPr lang="en-US" dirty="0"/>
              <a:t>page </a:t>
            </a:r>
            <a:fld id="{19B51A1E-902D-48AF-9020-955120F399B6}" type="slidenum">
              <a:rPr lang="en-US" smtClean="0"/>
              <a:pPr/>
              <a:t>16</a:t>
            </a:fld>
            <a:endParaRPr lang="en-US" dirty="0"/>
          </a:p>
        </p:txBody>
      </p:sp>
    </p:spTree>
    <p:extLst>
      <p:ext uri="{BB962C8B-B14F-4D97-AF65-F5344CB8AC3E}">
        <p14:creationId xmlns:p14="http://schemas.microsoft.com/office/powerpoint/2010/main" val="3113318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877FBEA-7DED-4D47-B131-7AE38FF25CB8}"/>
              </a:ext>
            </a:extLst>
          </p:cNvPr>
          <p:cNvSpPr>
            <a:spLocks noGrp="1"/>
          </p:cNvSpPr>
          <p:nvPr>
            <p:ph type="title"/>
          </p:nvPr>
        </p:nvSpPr>
        <p:spPr>
          <a:xfrm>
            <a:off x="493300" y="301033"/>
            <a:ext cx="3096427" cy="1548316"/>
          </a:xfrm>
        </p:spPr>
        <p:txBody>
          <a:bodyPr vert="horz" lIns="91440" tIns="45720" rIns="91440" bIns="45720" rtlCol="0" anchor="ctr">
            <a:normAutofit/>
          </a:bodyPr>
          <a:lstStyle/>
          <a:p>
            <a:r>
              <a:rPr lang="en-US" sz="4400" kern="1200" dirty="0">
                <a:solidFill>
                  <a:srgbClr val="FFFFFF"/>
                </a:solidFill>
                <a:latin typeface="+mj-lt"/>
                <a:ea typeface="+mj-ea"/>
                <a:cs typeface="+mj-cs"/>
              </a:rPr>
              <a:t>Background Information</a:t>
            </a:r>
          </a:p>
        </p:txBody>
      </p:sp>
      <p:sp>
        <p:nvSpPr>
          <p:cNvPr id="13" name="Slide Number Placeholder 12">
            <a:extLst>
              <a:ext uri="{FF2B5EF4-FFF2-40B4-BE49-F238E27FC236}">
                <a16:creationId xmlns:a16="http://schemas.microsoft.com/office/drawing/2014/main" id="{25DB9C0F-CEB8-4A7A-AD89-DD7680F752B3}"/>
              </a:ext>
            </a:extLst>
          </p:cNvPr>
          <p:cNvSpPr>
            <a:spLocks noGrp="1"/>
          </p:cNvSpPr>
          <p:nvPr>
            <p:ph type="sldNum" sz="quarter" idx="44"/>
          </p:nvPr>
        </p:nvSpPr>
        <p:spPr>
          <a:xfrm>
            <a:off x="10534650" y="6356350"/>
            <a:ext cx="819150" cy="365125"/>
          </a:xfrm>
        </p:spPr>
        <p:txBody>
          <a:bodyPr vert="horz" lIns="91440" tIns="45720" rIns="91440" bIns="45720" rtlCol="0" anchor="ctr">
            <a:normAutofit/>
          </a:bodyPr>
          <a:lstStyle/>
          <a:p>
            <a:pPr algn="r">
              <a:spcAft>
                <a:spcPts val="600"/>
              </a:spcAft>
            </a:pPr>
            <a:r>
              <a:rPr lang="en-US" sz="1200" noProof="0">
                <a:solidFill>
                  <a:prstClr val="black">
                    <a:tint val="75000"/>
                  </a:prstClr>
                </a:solidFill>
              </a:rPr>
              <a:t>page </a:t>
            </a:r>
            <a:fld id="{19B51A1E-902D-48AF-9020-955120F399B6}" type="slidenum">
              <a:rPr lang="en-US" sz="1200" b="1" i="1" noProof="0">
                <a:solidFill>
                  <a:prstClr val="black">
                    <a:tint val="75000"/>
                  </a:prstClr>
                </a:solidFill>
              </a:rPr>
              <a:pPr algn="r">
                <a:spcAft>
                  <a:spcPts val="600"/>
                </a:spcAft>
              </a:pPr>
              <a:t>2</a:t>
            </a:fld>
            <a:endParaRPr lang="en-US" sz="1200" b="1" i="1" noProof="0">
              <a:solidFill>
                <a:prstClr val="black">
                  <a:tint val="75000"/>
                </a:prstClr>
              </a:solidFill>
            </a:endParaRPr>
          </a:p>
        </p:txBody>
      </p:sp>
      <p:sp>
        <p:nvSpPr>
          <p:cNvPr id="20" name="Text Placeholder 3">
            <a:extLst>
              <a:ext uri="{FF2B5EF4-FFF2-40B4-BE49-F238E27FC236}">
                <a16:creationId xmlns:a16="http://schemas.microsoft.com/office/drawing/2014/main" id="{1F978524-1CA0-4B52-AC4F-9C19B63867DC}"/>
              </a:ext>
            </a:extLst>
          </p:cNvPr>
          <p:cNvSpPr>
            <a:spLocks noGrp="1"/>
          </p:cNvSpPr>
          <p:nvPr>
            <p:ph type="body" sz="quarter" idx="13"/>
          </p:nvPr>
        </p:nvSpPr>
        <p:spPr>
          <a:xfrm>
            <a:off x="69370" y="968494"/>
            <a:ext cx="3914481" cy="5165178"/>
          </a:xfrm>
        </p:spPr>
        <p:txBody>
          <a:bodyPr vert="horz" lIns="91440" tIns="45720" rIns="91440" bIns="45720" rtlCol="0" anchor="ctr">
            <a:normAutofit/>
          </a:bodyPr>
          <a:lstStyle/>
          <a:p>
            <a:pPr indent="-22860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10</a:t>
            </a:r>
            <a:r>
              <a:rPr lang="en-US" baseline="30000" dirty="0">
                <a:solidFill>
                  <a:schemeClr val="bg1"/>
                </a:solidFill>
                <a:latin typeface="Arial" panose="020B0604020202020204" pitchFamily="34" charset="0"/>
                <a:cs typeface="Arial" panose="020B0604020202020204" pitchFamily="34" charset="0"/>
              </a:rPr>
              <a:t>th</a:t>
            </a:r>
            <a:r>
              <a:rPr lang="en-US" dirty="0">
                <a:solidFill>
                  <a:schemeClr val="bg1"/>
                </a:solidFill>
                <a:latin typeface="Arial" panose="020B0604020202020204" pitchFamily="34" charset="0"/>
                <a:cs typeface="Arial" panose="020B0604020202020204" pitchFamily="34" charset="0"/>
              </a:rPr>
              <a:t> overall leading cause of death in the US</a:t>
            </a:r>
            <a:r>
              <a:rPr lang="en-US" baseline="30000" dirty="0">
                <a:solidFill>
                  <a:schemeClr val="bg1"/>
                </a:solidFill>
                <a:latin typeface="Arial" panose="020B0604020202020204" pitchFamily="34" charset="0"/>
                <a:cs typeface="Arial" panose="020B0604020202020204" pitchFamily="34" charset="0"/>
              </a:rPr>
              <a:t>1</a:t>
            </a:r>
            <a:endParaRPr lang="en-US" dirty="0">
              <a:solidFill>
                <a:schemeClr val="bg1"/>
              </a:solidFill>
              <a:latin typeface="Arial" panose="020B0604020202020204" pitchFamily="34" charset="0"/>
              <a:cs typeface="Arial" panose="020B0604020202020204" pitchFamily="34" charset="0"/>
            </a:endParaRPr>
          </a:p>
          <a:p>
            <a:pPr indent="-22860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Increased 33% from 1999 to 2017</a:t>
            </a:r>
            <a:r>
              <a:rPr lang="en-US" baseline="30000" dirty="0">
                <a:solidFill>
                  <a:schemeClr val="bg1"/>
                </a:solidFill>
                <a:latin typeface="Arial" panose="020B0604020202020204" pitchFamily="34" charset="0"/>
                <a:cs typeface="Arial" panose="020B0604020202020204" pitchFamily="34" charset="0"/>
              </a:rPr>
              <a:t>1</a:t>
            </a:r>
            <a:endParaRPr lang="en-US" dirty="0">
              <a:solidFill>
                <a:schemeClr val="bg1"/>
              </a:solidFill>
              <a:latin typeface="Arial" panose="020B0604020202020204" pitchFamily="34" charset="0"/>
              <a:cs typeface="Arial" panose="020B0604020202020204" pitchFamily="34" charset="0"/>
            </a:endParaRPr>
          </a:p>
          <a:p>
            <a:pPr indent="-228600">
              <a:buFont typeface="Arial" panose="020B0604020202020204" pitchFamily="34" charset="0"/>
              <a:buChar char="•"/>
            </a:pPr>
            <a:r>
              <a:rPr lang="en-US" dirty="0">
                <a:solidFill>
                  <a:schemeClr val="bg1"/>
                </a:solidFill>
                <a:latin typeface="Arial" panose="020B0604020202020204" pitchFamily="34" charset="0"/>
                <a:cs typeface="Arial" panose="020B0604020202020204" pitchFamily="34" charset="0"/>
              </a:rPr>
              <a:t>Age-adjusted suicide rates between rural and urban counties from 1.4x to 1.8x.</a:t>
            </a:r>
            <a:r>
              <a:rPr lang="en-US" baseline="30000" dirty="0">
                <a:solidFill>
                  <a:schemeClr val="bg1"/>
                </a:solidFill>
                <a:latin typeface="Arial" panose="020B0604020202020204" pitchFamily="34" charset="0"/>
                <a:cs typeface="Arial" panose="020B0604020202020204" pitchFamily="34" charset="0"/>
              </a:rPr>
              <a:t>1</a:t>
            </a:r>
          </a:p>
        </p:txBody>
      </p:sp>
      <p:pic>
        <p:nvPicPr>
          <p:cNvPr id="22" name="Picture 2" descr="https://www.cdc.gov/nchs/images/databriefs/201-250/db241_fig1.png">
            <a:extLst>
              <a:ext uri="{FF2B5EF4-FFF2-40B4-BE49-F238E27FC236}">
                <a16:creationId xmlns:a16="http://schemas.microsoft.com/office/drawing/2014/main" id="{EF3EDB9D-BE0F-4772-A2A8-52E592F928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1377" y="1376738"/>
            <a:ext cx="4712607" cy="393172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EF72D716-B8DE-4DD2-B9E4-14A8468CC888}"/>
              </a:ext>
            </a:extLst>
          </p:cNvPr>
          <p:cNvSpPr txBox="1"/>
          <p:nvPr/>
        </p:nvSpPr>
        <p:spPr>
          <a:xfrm>
            <a:off x="69370" y="5943600"/>
            <a:ext cx="3914481" cy="369332"/>
          </a:xfrm>
          <a:prstGeom prst="rect">
            <a:avLst/>
          </a:prstGeom>
          <a:noFill/>
        </p:spPr>
        <p:txBody>
          <a:bodyPr wrap="square" rtlCol="0">
            <a:spAutoFit/>
          </a:bodyPr>
          <a:lstStyle/>
          <a:p>
            <a:r>
              <a:rPr lang="en-US" sz="900" baseline="30000" dirty="0">
                <a:solidFill>
                  <a:schemeClr val="bg1"/>
                </a:solidFill>
                <a:latin typeface="Arial" panose="020B0604020202020204" pitchFamily="34" charset="0"/>
                <a:cs typeface="Arial" panose="020B0604020202020204" pitchFamily="34" charset="0"/>
              </a:rPr>
              <a:t>1</a:t>
            </a:r>
            <a:r>
              <a:rPr lang="en-US" sz="900" dirty="0">
                <a:solidFill>
                  <a:schemeClr val="bg1"/>
                </a:solidFill>
                <a:latin typeface="Arial" panose="020B0604020202020204" pitchFamily="34" charset="0"/>
                <a:cs typeface="Arial" panose="020B0604020202020204" pitchFamily="34" charset="0"/>
              </a:rPr>
              <a:t>Hedegaard et al. Suicide Mortality in the United States, 1999-2017, NCHs Data Brief (2018)</a:t>
            </a:r>
            <a:endParaRPr lang="en-US" sz="900" baseline="300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4582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Flowchart: Document 18">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877FBEA-7DED-4D47-B131-7AE38FF25CB8}"/>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kern="1200" dirty="0">
                <a:solidFill>
                  <a:srgbClr val="FFFFFF"/>
                </a:solidFill>
                <a:latin typeface="+mj-lt"/>
                <a:ea typeface="+mj-ea"/>
                <a:cs typeface="+mj-cs"/>
              </a:rPr>
              <a:t>Background Information</a:t>
            </a:r>
          </a:p>
        </p:txBody>
      </p:sp>
      <p:pic>
        <p:nvPicPr>
          <p:cNvPr id="14" name="Picture 2" descr="Fig. 1">
            <a:extLst>
              <a:ext uri="{FF2B5EF4-FFF2-40B4-BE49-F238E27FC236}">
                <a16:creationId xmlns:a16="http://schemas.microsoft.com/office/drawing/2014/main" id="{0B32E1DB-2016-4DBE-8C4E-CB32D6C798B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789983" y="488180"/>
            <a:ext cx="6480036" cy="2737815"/>
          </a:xfrm>
          <a:prstGeom prst="rect">
            <a:avLst/>
          </a:prstGeom>
          <a:noFill/>
          <a:extLst>
            <a:ext uri="{909E8E84-426E-40DD-AFC4-6F175D3DCCD1}">
              <a14:hiddenFill xmlns:a14="http://schemas.microsoft.com/office/drawing/2010/main">
                <a:solidFill>
                  <a:srgbClr val="FFFFFF"/>
                </a:solidFill>
              </a14:hiddenFill>
            </a:ext>
          </a:extLst>
        </p:spPr>
      </p:pic>
      <p:sp>
        <p:nvSpPr>
          <p:cNvPr id="13" name="Slide Number Placeholder 12">
            <a:extLst>
              <a:ext uri="{FF2B5EF4-FFF2-40B4-BE49-F238E27FC236}">
                <a16:creationId xmlns:a16="http://schemas.microsoft.com/office/drawing/2014/main" id="{25DB9C0F-CEB8-4A7A-AD89-DD7680F752B3}"/>
              </a:ext>
            </a:extLst>
          </p:cNvPr>
          <p:cNvSpPr>
            <a:spLocks noGrp="1"/>
          </p:cNvSpPr>
          <p:nvPr>
            <p:ph type="sldNum" sz="quarter" idx="44"/>
          </p:nvPr>
        </p:nvSpPr>
        <p:spPr>
          <a:xfrm>
            <a:off x="10926476" y="6356350"/>
            <a:ext cx="625443" cy="365125"/>
          </a:xfrm>
          <a:noFill/>
        </p:spPr>
        <p:txBody>
          <a:bodyPr vert="horz" lIns="91440" tIns="45720" rIns="91440" bIns="45720" rtlCol="0" anchor="ctr">
            <a:normAutofit/>
          </a:bodyPr>
          <a:lstStyle/>
          <a:p>
            <a:pPr algn="l">
              <a:spcAft>
                <a:spcPts val="600"/>
              </a:spcAft>
            </a:pPr>
            <a:r>
              <a:rPr lang="en-US" sz="1200" noProof="0">
                <a:solidFill>
                  <a:schemeClr val="tx1">
                    <a:tint val="75000"/>
                  </a:schemeClr>
                </a:solidFill>
              </a:rPr>
              <a:t>page </a:t>
            </a:r>
            <a:fld id="{19B51A1E-902D-48AF-9020-955120F399B6}" type="slidenum">
              <a:rPr lang="en-US" sz="1200" b="1" i="1" noProof="0" smtClean="0">
                <a:solidFill>
                  <a:schemeClr val="tx1">
                    <a:tint val="75000"/>
                  </a:schemeClr>
                </a:solidFill>
              </a:rPr>
              <a:pPr algn="l">
                <a:spcAft>
                  <a:spcPts val="600"/>
                </a:spcAft>
              </a:pPr>
              <a:t>3</a:t>
            </a:fld>
            <a:endParaRPr lang="en-US" sz="1200" b="1" i="1" noProof="0">
              <a:solidFill>
                <a:schemeClr val="tx1">
                  <a:tint val="75000"/>
                </a:schemeClr>
              </a:solidFill>
            </a:endParaRPr>
          </a:p>
        </p:txBody>
      </p:sp>
      <p:sp>
        <p:nvSpPr>
          <p:cNvPr id="16" name="Text Placeholder 33">
            <a:extLst>
              <a:ext uri="{FF2B5EF4-FFF2-40B4-BE49-F238E27FC236}">
                <a16:creationId xmlns:a16="http://schemas.microsoft.com/office/drawing/2014/main" id="{3F0C40CD-795A-4A13-AE1B-AE272D56B4EF}"/>
              </a:ext>
            </a:extLst>
          </p:cNvPr>
          <p:cNvSpPr txBox="1">
            <a:spLocks/>
          </p:cNvSpPr>
          <p:nvPr/>
        </p:nvSpPr>
        <p:spPr>
          <a:xfrm>
            <a:off x="4789983" y="3274211"/>
            <a:ext cx="6480036" cy="471807"/>
          </a:xfrm>
          <a:prstGeom prst="rect">
            <a:avLst/>
          </a:prstGeom>
        </p:spPr>
        <p:txBody>
          <a:bodyPr vert="horz" lIns="0" tIns="0" rIns="0" bIns="0" rtlCol="0">
            <a:noAutofit/>
          </a:bodyPr>
          <a:lstStyle>
            <a:lvl1pPr marL="0" indent="0" algn="ctr" defTabSz="914400" rtl="0" eaLnBrk="1" latinLnBrk="0" hangingPunct="1">
              <a:lnSpc>
                <a:spcPct val="90000"/>
              </a:lnSpc>
              <a:spcBef>
                <a:spcPts val="1000"/>
              </a:spcBef>
              <a:buFont typeface="Arial" panose="020B0604020202020204" pitchFamily="34" charset="0"/>
              <a:buNone/>
              <a:defRPr sz="1800" kern="1200">
                <a:solidFill>
                  <a:schemeClr val="tx1">
                    <a:lumMod val="75000"/>
                    <a:lumOff val="25000"/>
                  </a:schemeClr>
                </a:solidFill>
                <a:latin typeface="+mn-lt"/>
                <a:ea typeface="+mn-ea"/>
                <a:cs typeface="+mn-cs"/>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r>
              <a:rPr lang="en-US" sz="1100" dirty="0"/>
              <a:t>Figure 1. SMRs of suicide among cancer patients, by subsite.  Each anatomical subsite is further divided into time of suicide after initial diagnosis. Adapted from Nature Communications, 2019, Volume 10, Number 1, Page 1, </a:t>
            </a:r>
            <a:r>
              <a:rPr lang="en-US" sz="1100" dirty="0" err="1"/>
              <a:t>Zaorsky</a:t>
            </a:r>
            <a:r>
              <a:rPr lang="en-US" sz="1100" dirty="0"/>
              <a:t> et al.</a:t>
            </a:r>
          </a:p>
        </p:txBody>
      </p:sp>
      <p:sp>
        <p:nvSpPr>
          <p:cNvPr id="17" name="Text Placeholder 3">
            <a:extLst>
              <a:ext uri="{FF2B5EF4-FFF2-40B4-BE49-F238E27FC236}">
                <a16:creationId xmlns:a16="http://schemas.microsoft.com/office/drawing/2014/main" id="{20C73734-9F51-45EC-91E2-6CC00971DD0F}"/>
              </a:ext>
            </a:extLst>
          </p:cNvPr>
          <p:cNvSpPr>
            <a:spLocks noGrp="1"/>
          </p:cNvSpPr>
          <p:nvPr>
            <p:ph type="body" sz="quarter" idx="13"/>
          </p:nvPr>
        </p:nvSpPr>
        <p:spPr>
          <a:xfrm>
            <a:off x="1024903" y="3571588"/>
            <a:ext cx="5071098" cy="2784762"/>
          </a:xfrm>
        </p:spPr>
        <p:txBody>
          <a:bodyPr vert="horz" lIns="91440" tIns="45720" rIns="91440" bIns="45720" rtlCol="0" anchor="ctr">
            <a:normAutofit/>
          </a:bodyPr>
          <a:lstStyle/>
          <a:p>
            <a:pPr marL="285750" indent="-28575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4.4 times greater risk of suicide among cancer patients, up from two-fold risk.</a:t>
            </a:r>
            <a:r>
              <a:rPr lang="en-US" sz="1700" baseline="30000" dirty="0">
                <a:solidFill>
                  <a:schemeClr val="tx1"/>
                </a:solidFill>
                <a:latin typeface="Arial" panose="020B0604020202020204" pitchFamily="34" charset="0"/>
                <a:cs typeface="Arial" panose="020B0604020202020204" pitchFamily="34" charset="0"/>
              </a:rPr>
              <a:t>1</a:t>
            </a:r>
            <a:endParaRPr lang="en-US" sz="1700" dirty="0">
              <a:solidFill>
                <a:schemeClr val="tx1"/>
              </a:solidFill>
              <a:latin typeface="Arial" panose="020B0604020202020204" pitchFamily="34" charset="0"/>
              <a:cs typeface="Arial" panose="020B0604020202020204" pitchFamily="34" charset="0"/>
            </a:endParaRPr>
          </a:p>
          <a:p>
            <a:pPr indent="-22860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Standardized Mortality Ratios (SMRs) are greatest among those most recently diagnosed as well as at a younger age.</a:t>
            </a:r>
            <a:r>
              <a:rPr lang="en-US" sz="1700" baseline="30000" dirty="0">
                <a:solidFill>
                  <a:schemeClr val="tx1"/>
                </a:solidFill>
                <a:latin typeface="Arial" panose="020B0604020202020204" pitchFamily="34" charset="0"/>
                <a:cs typeface="Arial" panose="020B0604020202020204" pitchFamily="34" charset="0"/>
              </a:rPr>
              <a:t>1</a:t>
            </a:r>
            <a:endParaRPr lang="en-US" sz="1700" dirty="0">
              <a:solidFill>
                <a:schemeClr val="tx1"/>
              </a:solidFill>
              <a:latin typeface="Arial" panose="020B0604020202020204" pitchFamily="34" charset="0"/>
              <a:cs typeface="Arial" panose="020B0604020202020204" pitchFamily="34" charset="0"/>
            </a:endParaRPr>
          </a:p>
        </p:txBody>
      </p:sp>
      <p:sp>
        <p:nvSpPr>
          <p:cNvPr id="18" name="Text Placeholder 3">
            <a:extLst>
              <a:ext uri="{FF2B5EF4-FFF2-40B4-BE49-F238E27FC236}">
                <a16:creationId xmlns:a16="http://schemas.microsoft.com/office/drawing/2014/main" id="{96E64A1B-B139-41BC-B7C3-5C33DAD8B8B6}"/>
              </a:ext>
            </a:extLst>
          </p:cNvPr>
          <p:cNvSpPr txBox="1">
            <a:spLocks/>
          </p:cNvSpPr>
          <p:nvPr/>
        </p:nvSpPr>
        <p:spPr>
          <a:xfrm>
            <a:off x="6095999" y="3571588"/>
            <a:ext cx="5071098" cy="2784762"/>
          </a:xfrm>
          <a:prstGeom prst="rect">
            <a:avLst/>
          </a:prstGeom>
        </p:spPr>
        <p:txBody>
          <a:bodyPr vert="horz" lIns="91440" tIns="45720" rIns="91440" bIns="45720" rtlCol="0" anchor="ctr">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tx1">
                    <a:lumMod val="75000"/>
                    <a:lumOff val="25000"/>
                  </a:schemeClr>
                </a:solidFill>
                <a:latin typeface="+mn-lt"/>
                <a:ea typeface="+mn-ea"/>
                <a:cs typeface="+mn-cs"/>
              </a:defRPr>
            </a:lvl1pPr>
            <a:lvl2pPr marL="266700" indent="0" algn="l" defTabSz="914400" rtl="0" eaLnBrk="1" latinLnBrk="0" hangingPunct="1">
              <a:lnSpc>
                <a:spcPct val="90000"/>
              </a:lnSpc>
              <a:spcBef>
                <a:spcPts val="500"/>
              </a:spcBef>
              <a:buFont typeface="Arial" panose="020B0604020202020204" pitchFamily="34" charset="0"/>
              <a:buNone/>
              <a:defRPr sz="1600" kern="1200">
                <a:solidFill>
                  <a:schemeClr val="tx1">
                    <a:lumMod val="75000"/>
                    <a:lumOff val="25000"/>
                  </a:schemeClr>
                </a:solidFill>
                <a:latin typeface="+mn-lt"/>
                <a:ea typeface="+mn-ea"/>
                <a:cs typeface="+mn-cs"/>
              </a:defRPr>
            </a:lvl2pPr>
            <a:lvl3pPr marL="542925" indent="0" algn="l" defTabSz="914400" rtl="0" eaLnBrk="1" latinLnBrk="0" hangingPunct="1">
              <a:lnSpc>
                <a:spcPct val="90000"/>
              </a:lnSpc>
              <a:spcBef>
                <a:spcPts val="500"/>
              </a:spcBef>
              <a:buFont typeface="Arial" panose="020B0604020202020204" pitchFamily="34" charset="0"/>
              <a:buNone/>
              <a:defRPr sz="1400" kern="1200">
                <a:solidFill>
                  <a:schemeClr val="tx1">
                    <a:lumMod val="75000"/>
                    <a:lumOff val="25000"/>
                  </a:schemeClr>
                </a:solidFill>
                <a:latin typeface="+mn-lt"/>
                <a:ea typeface="+mn-ea"/>
                <a:cs typeface="+mn-cs"/>
              </a:defRPr>
            </a:lvl3pPr>
            <a:lvl4pPr marL="809625" indent="0" algn="l" defTabSz="914400" rtl="0" eaLnBrk="1" latinLnBrk="0" hangingPunct="1">
              <a:lnSpc>
                <a:spcPct val="90000"/>
              </a:lnSpc>
              <a:spcBef>
                <a:spcPts val="500"/>
              </a:spcBef>
              <a:buFont typeface="Arial" panose="020B0604020202020204" pitchFamily="34" charset="0"/>
              <a:buNone/>
              <a:defRPr sz="1400" kern="1200">
                <a:solidFill>
                  <a:schemeClr val="tx1">
                    <a:lumMod val="75000"/>
                    <a:lumOff val="25000"/>
                  </a:schemeClr>
                </a:solidFill>
                <a:latin typeface="+mn-lt"/>
                <a:ea typeface="+mn-ea"/>
                <a:cs typeface="+mn-cs"/>
              </a:defRPr>
            </a:lvl4pPr>
            <a:lvl5pPr marL="1076325" indent="0" algn="l" defTabSz="914400" rtl="0" eaLnBrk="1" latinLnBrk="0" hangingPunct="1">
              <a:lnSpc>
                <a:spcPct val="90000"/>
              </a:lnSpc>
              <a:spcBef>
                <a:spcPts val="500"/>
              </a:spcBef>
              <a:buFont typeface="Arial" panose="020B0604020202020204" pitchFamily="34" charset="0"/>
              <a:buNone/>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22860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Most cancer patients now die of non-cancer causes.</a:t>
            </a:r>
            <a:r>
              <a:rPr lang="en-US" sz="1700" baseline="30000" dirty="0">
                <a:solidFill>
                  <a:schemeClr val="tx1"/>
                </a:solidFill>
                <a:latin typeface="Arial" panose="020B0604020202020204" pitchFamily="34" charset="0"/>
                <a:cs typeface="Arial" panose="020B0604020202020204" pitchFamily="34" charset="0"/>
              </a:rPr>
              <a:t>2</a:t>
            </a:r>
            <a:endParaRPr lang="en-US" sz="1700" dirty="0">
              <a:solidFill>
                <a:schemeClr val="tx1"/>
              </a:solidFill>
              <a:latin typeface="Arial" panose="020B0604020202020204" pitchFamily="34" charset="0"/>
              <a:cs typeface="Arial" panose="020B0604020202020204" pitchFamily="34" charset="0"/>
            </a:endParaRPr>
          </a:p>
          <a:p>
            <a:pPr indent="-22860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Previous studies have identified numerous predictors of suicide risk.</a:t>
            </a:r>
          </a:p>
          <a:p>
            <a:pPr indent="-228600">
              <a:buFont typeface="Arial" panose="020B0604020202020204" pitchFamily="34" charset="0"/>
              <a:buChar char="•"/>
            </a:pPr>
            <a:endParaRPr lang="en-US" sz="1700" dirty="0">
              <a:solidFill>
                <a:schemeClr val="tx1"/>
              </a:solidFill>
            </a:endParaRPr>
          </a:p>
        </p:txBody>
      </p:sp>
      <p:sp>
        <p:nvSpPr>
          <p:cNvPr id="3" name="TextBox 2">
            <a:extLst>
              <a:ext uri="{FF2B5EF4-FFF2-40B4-BE49-F238E27FC236}">
                <a16:creationId xmlns:a16="http://schemas.microsoft.com/office/drawing/2014/main" id="{63890475-0688-4F5B-8CA4-A1FB5463071F}"/>
              </a:ext>
            </a:extLst>
          </p:cNvPr>
          <p:cNvSpPr txBox="1"/>
          <p:nvPr/>
        </p:nvSpPr>
        <p:spPr>
          <a:xfrm>
            <a:off x="1081144" y="5825266"/>
            <a:ext cx="9742410" cy="507831"/>
          </a:xfrm>
          <a:prstGeom prst="rect">
            <a:avLst/>
          </a:prstGeom>
          <a:noFill/>
        </p:spPr>
        <p:txBody>
          <a:bodyPr wrap="square" rtlCol="0">
            <a:spAutoFit/>
          </a:bodyPr>
          <a:lstStyle/>
          <a:p>
            <a:r>
              <a:rPr lang="en-US" sz="900" baseline="30000" dirty="0">
                <a:latin typeface="Arial" panose="020B0604020202020204" pitchFamily="34" charset="0"/>
                <a:cs typeface="Arial" panose="020B0604020202020204" pitchFamily="34" charset="0"/>
              </a:rPr>
              <a:t>1</a:t>
            </a:r>
            <a:r>
              <a:rPr lang="en-US" sz="900" dirty="0">
                <a:latin typeface="Arial" panose="020B0604020202020204" pitchFamily="34" charset="0"/>
                <a:cs typeface="Arial" panose="020B0604020202020204" pitchFamily="34" charset="0"/>
              </a:rPr>
              <a:t>Zaorsky, N. G. et al. Suicide among cancer patients. </a:t>
            </a:r>
            <a:r>
              <a:rPr lang="en-US" sz="900" i="1" dirty="0">
                <a:latin typeface="Arial" panose="020B0604020202020204" pitchFamily="34" charset="0"/>
                <a:cs typeface="Arial" panose="020B0604020202020204" pitchFamily="34" charset="0"/>
              </a:rPr>
              <a:t>Nature communications</a:t>
            </a:r>
            <a:r>
              <a:rPr lang="en-US" sz="900" dirty="0">
                <a:latin typeface="Arial" panose="020B0604020202020204" pitchFamily="34" charset="0"/>
                <a:cs typeface="Arial" panose="020B0604020202020204" pitchFamily="34" charset="0"/>
              </a:rPr>
              <a:t>, 10(1), 207 (2019).</a:t>
            </a:r>
            <a:endParaRPr lang="en-US" sz="900" i="1" baseline="30000" dirty="0">
              <a:latin typeface="Arial" panose="020B0604020202020204" pitchFamily="34" charset="0"/>
              <a:cs typeface="Arial" panose="020B0604020202020204" pitchFamily="34" charset="0"/>
            </a:endParaRPr>
          </a:p>
          <a:p>
            <a:r>
              <a:rPr lang="en-US" sz="900" baseline="30000" dirty="0">
                <a:latin typeface="Arial" panose="020B0604020202020204" pitchFamily="34" charset="0"/>
                <a:cs typeface="Arial" panose="020B0604020202020204" pitchFamily="34" charset="0"/>
              </a:rPr>
              <a:t>2</a:t>
            </a:r>
            <a:r>
              <a:rPr lang="en-US" sz="900" dirty="0">
                <a:latin typeface="Arial" panose="020B0604020202020204" pitchFamily="34" charset="0"/>
                <a:cs typeface="Arial" panose="020B0604020202020204" pitchFamily="34" charset="0"/>
              </a:rPr>
              <a:t>Zaorsky, N. G. et al. Causes of death among cancer patients</a:t>
            </a:r>
            <a:r>
              <a:rPr lang="en-US" sz="900" i="1" dirty="0">
                <a:latin typeface="Arial" panose="020B0604020202020204" pitchFamily="34" charset="0"/>
                <a:cs typeface="Arial" panose="020B0604020202020204" pitchFamily="34" charset="0"/>
              </a:rPr>
              <a:t>. Ann. Oncol</a:t>
            </a:r>
            <a:r>
              <a:rPr lang="en-US" sz="900" dirty="0">
                <a:latin typeface="Arial" panose="020B0604020202020204" pitchFamily="34" charset="0"/>
                <a:cs typeface="Arial" panose="020B0604020202020204" pitchFamily="34" charset="0"/>
              </a:rPr>
              <a:t>. 28, 400–407 (2017).</a:t>
            </a:r>
          </a:p>
          <a:p>
            <a:r>
              <a:rPr lang="en-US" sz="9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127970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Placeholder 7" descr="Image containing medical tweezers of various sizes, some pills, and a hand holding a pen writing on a piece of paper attached to a clipboard">
            <a:extLst>
              <a:ext uri="{FF2B5EF4-FFF2-40B4-BE49-F238E27FC236}">
                <a16:creationId xmlns:a16="http://schemas.microsoft.com/office/drawing/2014/main" id="{58E8F1D1-2E7D-42A1-89B1-02F0157F588D}"/>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p:pic>
      <p:sp>
        <p:nvSpPr>
          <p:cNvPr id="12" name="Rectangle 11">
            <a:extLst>
              <a:ext uri="{FF2B5EF4-FFF2-40B4-BE49-F238E27FC236}">
                <a16:creationId xmlns:a16="http://schemas.microsoft.com/office/drawing/2014/main" id="{1D3F6556-8AF2-4DC2-86FE-E38011E946E6}"/>
              </a:ext>
              <a:ext uri="{C183D7F6-B498-43B3-948B-1728B52AA6E4}">
                <adec:decorative xmlns:adec="http://schemas.microsoft.com/office/drawing/2017/decorative" val="1"/>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697DC055-29AA-4AE9-8621-A0765113CDFB}"/>
              </a:ext>
            </a:extLst>
          </p:cNvPr>
          <p:cNvSpPr>
            <a:spLocks noGrp="1"/>
          </p:cNvSpPr>
          <p:nvPr>
            <p:ph type="ctrTitle"/>
          </p:nvPr>
        </p:nvSpPr>
        <p:spPr bwMode="black">
          <a:xfrm>
            <a:off x="5573044" y="1054030"/>
            <a:ext cx="5085650" cy="1870007"/>
          </a:xfrm>
        </p:spPr>
        <p:txBody>
          <a:bodyPr/>
          <a:lstStyle/>
          <a:p>
            <a:r>
              <a:rPr lang="en-US" dirty="0"/>
              <a:t>Purpose</a:t>
            </a:r>
          </a:p>
        </p:txBody>
      </p:sp>
      <p:sp>
        <p:nvSpPr>
          <p:cNvPr id="4" name="Subtitle 3">
            <a:extLst>
              <a:ext uri="{FF2B5EF4-FFF2-40B4-BE49-F238E27FC236}">
                <a16:creationId xmlns:a16="http://schemas.microsoft.com/office/drawing/2014/main" id="{4CAFB058-F34E-4FAC-AA90-D1CB170C9984}"/>
              </a:ext>
            </a:extLst>
          </p:cNvPr>
          <p:cNvSpPr>
            <a:spLocks noGrp="1"/>
          </p:cNvSpPr>
          <p:nvPr>
            <p:ph type="subTitle" idx="1"/>
          </p:nvPr>
        </p:nvSpPr>
        <p:spPr bwMode="black">
          <a:xfrm>
            <a:off x="5573044" y="3112168"/>
            <a:ext cx="5085650" cy="3291048"/>
          </a:xfrm>
        </p:spPr>
        <p:txBody>
          <a:bodyPr/>
          <a:lstStyle/>
          <a:p>
            <a:r>
              <a:rPr lang="en-US" dirty="0"/>
              <a:t>To gain a better understanding of the predictive indicators for suicide risk in cancer patients in Kentucky. </a:t>
            </a:r>
          </a:p>
        </p:txBody>
      </p:sp>
      <p:sp>
        <p:nvSpPr>
          <p:cNvPr id="5" name="Slide Number Placeholder 4">
            <a:extLst>
              <a:ext uri="{FF2B5EF4-FFF2-40B4-BE49-F238E27FC236}">
                <a16:creationId xmlns:a16="http://schemas.microsoft.com/office/drawing/2014/main" id="{631703FA-65E2-4E60-B9CE-387169A2F4AE}"/>
              </a:ext>
            </a:extLst>
          </p:cNvPr>
          <p:cNvSpPr>
            <a:spLocks noGrp="1"/>
          </p:cNvSpPr>
          <p:nvPr>
            <p:ph type="sldNum" sz="quarter" idx="12"/>
          </p:nvPr>
        </p:nvSpPr>
        <p:spPr/>
        <p:txBody>
          <a:bodyPr/>
          <a:lstStyle/>
          <a:p>
            <a:r>
              <a:rPr lang="en-US" dirty="0"/>
              <a:t>page </a:t>
            </a:r>
            <a:fld id="{19B51A1E-902D-48AF-9020-955120F399B6}" type="slidenum">
              <a:rPr lang="en-US" b="1" i="1" smtClean="0"/>
              <a:pPr/>
              <a:t>4</a:t>
            </a:fld>
            <a:endParaRPr lang="en-US" b="1" i="1" dirty="0"/>
          </a:p>
        </p:txBody>
      </p:sp>
    </p:spTree>
    <p:extLst>
      <p:ext uri="{BB962C8B-B14F-4D97-AF65-F5344CB8AC3E}">
        <p14:creationId xmlns:p14="http://schemas.microsoft.com/office/powerpoint/2010/main" val="833142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1B054-7855-4114-9BCE-0130BF9C0105}"/>
              </a:ext>
            </a:extLst>
          </p:cNvPr>
          <p:cNvSpPr>
            <a:spLocks noGrp="1"/>
          </p:cNvSpPr>
          <p:nvPr>
            <p:ph type="title"/>
          </p:nvPr>
        </p:nvSpPr>
        <p:spPr>
          <a:xfrm>
            <a:off x="1136428" y="627564"/>
            <a:ext cx="7474172" cy="1325563"/>
          </a:xfrm>
        </p:spPr>
        <p:txBody>
          <a:bodyPr vert="horz" lIns="91440" tIns="45720" rIns="91440" bIns="45720" rtlCol="0" anchor="ctr">
            <a:normAutofit/>
          </a:bodyPr>
          <a:lstStyle/>
          <a:p>
            <a:r>
              <a:rPr lang="en-US" sz="4400" kern="1200">
                <a:solidFill>
                  <a:schemeClr val="tx1"/>
                </a:solidFill>
                <a:latin typeface="+mj-lt"/>
                <a:ea typeface="+mj-ea"/>
                <a:cs typeface="+mj-cs"/>
              </a:rPr>
              <a:t>Methods</a:t>
            </a:r>
          </a:p>
        </p:txBody>
      </p:sp>
      <p:sp>
        <p:nvSpPr>
          <p:cNvPr id="4" name="Text Placeholder 3">
            <a:extLst>
              <a:ext uri="{FF2B5EF4-FFF2-40B4-BE49-F238E27FC236}">
                <a16:creationId xmlns:a16="http://schemas.microsoft.com/office/drawing/2014/main" id="{A129710F-626E-47E6-9916-873AC71C7279}"/>
              </a:ext>
            </a:extLst>
          </p:cNvPr>
          <p:cNvSpPr>
            <a:spLocks noGrp="1"/>
          </p:cNvSpPr>
          <p:nvPr>
            <p:ph type="body" sz="quarter" idx="13"/>
          </p:nvPr>
        </p:nvSpPr>
        <p:spPr>
          <a:xfrm>
            <a:off x="1136428" y="1703692"/>
            <a:ext cx="6467867" cy="4652658"/>
          </a:xfrm>
        </p:spPr>
        <p:txBody>
          <a:bodyPr vert="horz" lIns="91440" tIns="45720" rIns="91440" bIns="45720" rtlCol="0" anchor="ctr">
            <a:normAutofit/>
          </a:bodyPr>
          <a:lstStyle/>
          <a:p>
            <a:pPr>
              <a:lnSpc>
                <a:spcPct val="100000"/>
              </a:lnSpc>
            </a:pPr>
            <a:r>
              <a:rPr lang="en-US" dirty="0">
                <a:solidFill>
                  <a:schemeClr val="tx1"/>
                </a:solidFill>
                <a:latin typeface="Arial" panose="020B0604020202020204" pitchFamily="34" charset="0"/>
                <a:cs typeface="Arial" panose="020B0604020202020204" pitchFamily="34" charset="0"/>
              </a:rPr>
              <a:t>Use of two data sets:</a:t>
            </a:r>
          </a:p>
          <a:p>
            <a:pPr marL="342900" indent="-228600">
              <a:lnSpc>
                <a:spcPct val="100000"/>
              </a:lnSpc>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Health Administrative Claims Linked Kentucky Cancer Registry (KCR) Data</a:t>
            </a:r>
          </a:p>
          <a:p>
            <a:pPr marL="609600" lvl="1" indent="-228600">
              <a:lnSpc>
                <a:spcPct val="100000"/>
              </a:lnSpc>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Probabilistic Data Linkage </a:t>
            </a:r>
          </a:p>
          <a:p>
            <a:pPr marL="609600" lvl="1" indent="-228600">
              <a:lnSpc>
                <a:spcPct val="100000"/>
              </a:lnSpc>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Medicaid, Medicare, and Private Insurance</a:t>
            </a:r>
          </a:p>
          <a:p>
            <a:pPr marL="609600" lvl="1" indent="-228600">
              <a:lnSpc>
                <a:spcPct val="100000"/>
              </a:lnSpc>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Years: 2007 – 2011</a:t>
            </a:r>
          </a:p>
          <a:p>
            <a:pPr marL="342900" indent="-228600">
              <a:lnSpc>
                <a:spcPct val="100000"/>
              </a:lnSpc>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Surveillance, Epidemiology, and End Results Program and Medicare Data (SEER*Medicare)</a:t>
            </a:r>
          </a:p>
          <a:p>
            <a:pPr marL="609600" lvl="1" indent="-228600">
              <a:lnSpc>
                <a:spcPct val="100000"/>
              </a:lnSpc>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Kentucky Patients diagnosed from 2000-2013</a:t>
            </a:r>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Medical">
            <a:extLst>
              <a:ext uri="{FF2B5EF4-FFF2-40B4-BE49-F238E27FC236}">
                <a16:creationId xmlns:a16="http://schemas.microsoft.com/office/drawing/2014/main" id="{5FA7AF4C-BBF4-4A27-8C7F-A9B0306CB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3" name="Slide Number Placeholder 2">
            <a:extLst>
              <a:ext uri="{FF2B5EF4-FFF2-40B4-BE49-F238E27FC236}">
                <a16:creationId xmlns:a16="http://schemas.microsoft.com/office/drawing/2014/main" id="{87D3768A-5307-49F8-B634-ACCA9B7C4886}"/>
              </a:ext>
            </a:extLst>
          </p:cNvPr>
          <p:cNvSpPr>
            <a:spLocks noGrp="1"/>
          </p:cNvSpPr>
          <p:nvPr>
            <p:ph type="sldNum" sz="quarter" idx="44"/>
          </p:nvPr>
        </p:nvSpPr>
        <p:spPr>
          <a:xfrm>
            <a:off x="10341428" y="6356350"/>
            <a:ext cx="1012371" cy="365125"/>
          </a:xfrm>
        </p:spPr>
        <p:txBody>
          <a:bodyPr vert="horz" lIns="91440" tIns="45720" rIns="91440" bIns="45720" rtlCol="0" anchor="ctr">
            <a:normAutofit/>
          </a:bodyPr>
          <a:lstStyle/>
          <a:p>
            <a:pPr algn="r">
              <a:spcAft>
                <a:spcPts val="600"/>
              </a:spcAft>
            </a:pPr>
            <a:r>
              <a:rPr lang="en-US" sz="1200">
                <a:solidFill>
                  <a:srgbClr val="FFFFFF"/>
                </a:solidFill>
              </a:rPr>
              <a:t>page </a:t>
            </a:r>
            <a:fld id="{19B51A1E-902D-48AF-9020-955120F399B6}" type="slidenum">
              <a:rPr lang="en-US" sz="1200">
                <a:solidFill>
                  <a:srgbClr val="FFFFFF"/>
                </a:solidFill>
              </a:rPr>
              <a:pPr algn="r">
                <a:spcAft>
                  <a:spcPts val="600"/>
                </a:spcAft>
              </a:pPr>
              <a:t>5</a:t>
            </a:fld>
            <a:endParaRPr lang="en-US" sz="1200">
              <a:solidFill>
                <a:srgbClr val="FFFFFF"/>
              </a:solidFill>
            </a:endParaRPr>
          </a:p>
        </p:txBody>
      </p:sp>
    </p:spTree>
    <p:extLst>
      <p:ext uri="{BB962C8B-B14F-4D97-AF65-F5344CB8AC3E}">
        <p14:creationId xmlns:p14="http://schemas.microsoft.com/office/powerpoint/2010/main" val="269096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1B054-7855-4114-9BCE-0130BF9C0105}"/>
              </a:ext>
            </a:extLst>
          </p:cNvPr>
          <p:cNvSpPr>
            <a:spLocks noGrp="1"/>
          </p:cNvSpPr>
          <p:nvPr>
            <p:ph type="title"/>
          </p:nvPr>
        </p:nvSpPr>
        <p:spPr>
          <a:xfrm>
            <a:off x="1136428" y="627564"/>
            <a:ext cx="7474172" cy="1325563"/>
          </a:xfrm>
        </p:spPr>
        <p:txBody>
          <a:bodyPr vert="horz" lIns="91440" tIns="45720" rIns="91440" bIns="45720" rtlCol="0" anchor="ctr">
            <a:normAutofit/>
          </a:bodyPr>
          <a:lstStyle/>
          <a:p>
            <a:r>
              <a:rPr lang="en-US" sz="4400" kern="1200" dirty="0">
                <a:solidFill>
                  <a:schemeClr val="tx1"/>
                </a:solidFill>
                <a:latin typeface="+mj-lt"/>
                <a:ea typeface="+mj-ea"/>
                <a:cs typeface="+mj-cs"/>
              </a:rPr>
              <a:t>Methods</a:t>
            </a:r>
          </a:p>
        </p:txBody>
      </p:sp>
      <p:sp>
        <p:nvSpPr>
          <p:cNvPr id="4" name="Text Placeholder 3">
            <a:extLst>
              <a:ext uri="{FF2B5EF4-FFF2-40B4-BE49-F238E27FC236}">
                <a16:creationId xmlns:a16="http://schemas.microsoft.com/office/drawing/2014/main" id="{A129710F-626E-47E6-9916-873AC71C7279}"/>
              </a:ext>
            </a:extLst>
          </p:cNvPr>
          <p:cNvSpPr>
            <a:spLocks noGrp="1"/>
          </p:cNvSpPr>
          <p:nvPr>
            <p:ph type="body" sz="quarter" idx="13"/>
          </p:nvPr>
        </p:nvSpPr>
        <p:spPr>
          <a:xfrm>
            <a:off x="1136429" y="1953127"/>
            <a:ext cx="7474171" cy="4768348"/>
          </a:xfrm>
        </p:spPr>
        <p:txBody>
          <a:bodyPr vert="horz" lIns="91440" tIns="45720" rIns="91440" bIns="45720" rtlCol="0" anchor="ctr">
            <a:noAutofit/>
          </a:bodyPr>
          <a:lstStyle/>
          <a:p>
            <a:pPr marL="114300" indent="-228600">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Selection Criteria:</a:t>
            </a:r>
          </a:p>
          <a:p>
            <a:pPr marL="381000" lvl="1" indent="-22860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Lung, Colorectal, Prostate, Female Breast</a:t>
            </a:r>
          </a:p>
          <a:p>
            <a:pPr marL="381000" lvl="1" indent="-22860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First primary cases only</a:t>
            </a:r>
          </a:p>
          <a:p>
            <a:pPr marL="114300" indent="-228600">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Variable Definitions:</a:t>
            </a:r>
          </a:p>
          <a:p>
            <a:pPr marL="381000" lvl="1" indent="-22860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Intentional self-harm (suicide) cause of death: ICD10 (U03,X60-X84, Y87.0)</a:t>
            </a:r>
          </a:p>
          <a:p>
            <a:pPr marL="381000" lvl="1" indent="-22860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Depression Status: captured through claims within one year prior to one year after cancer diagnosis by ICD9 diagnostic codes. Use continuous claims enrollment during this time range to define depression ‘No’ and ‘Unknown ’</a:t>
            </a:r>
          </a:p>
          <a:p>
            <a:pPr marL="381000" lvl="1" indent="-22860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Charlson Comorbidity Index: Calculated for one year  to one month prior cancer diagnosis</a:t>
            </a:r>
          </a:p>
          <a:p>
            <a:pPr marL="381000" lvl="1" indent="-22860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Stage: Early Stage (Stage 0, I and II); Late Stage (Stage III and IV)</a:t>
            </a:r>
          </a:p>
          <a:p>
            <a:pPr marL="381000" lvl="1" indent="-22860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Appalachia Status: Appalachian Regional Commission </a:t>
            </a:r>
            <a:r>
              <a:rPr lang="en-US" sz="1400" dirty="0">
                <a:solidFill>
                  <a:schemeClr val="tx1"/>
                </a:solidFill>
                <a:latin typeface="Arial" panose="020B0604020202020204" pitchFamily="34" charset="0"/>
                <a:cs typeface="Arial" panose="020B0604020202020204" pitchFamily="34" charset="0"/>
              </a:rPr>
              <a:t>(</a:t>
            </a:r>
            <a:r>
              <a:rPr lang="en-US" sz="1400" dirty="0">
                <a:solidFill>
                  <a:schemeClr val="tx1"/>
                </a:solidFill>
                <a:latin typeface="Arial" panose="020B0604020202020204" pitchFamily="34" charset="0"/>
                <a:cs typeface="Arial" panose="020B0604020202020204" pitchFamily="34" charset="0"/>
                <a:hlinkClick r:id="rId3"/>
              </a:rPr>
              <a:t>https://www.arc.gov/appalachian_region/TheAppalachianRegion.asp</a:t>
            </a:r>
            <a:r>
              <a:rPr lang="en-US" sz="1400" dirty="0">
                <a:solidFill>
                  <a:schemeClr val="tx1"/>
                </a:solidFill>
                <a:latin typeface="Arial" panose="020B0604020202020204" pitchFamily="34" charset="0"/>
                <a:cs typeface="Arial" panose="020B0604020202020204" pitchFamily="34" charset="0"/>
              </a:rPr>
              <a:t>)</a:t>
            </a:r>
          </a:p>
          <a:p>
            <a:pPr marL="381000" lvl="1" indent="-228600">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Follow-up Time: Time from cancer diagnosis to suicide date</a:t>
            </a: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Medical">
            <a:extLst>
              <a:ext uri="{FF2B5EF4-FFF2-40B4-BE49-F238E27FC236}">
                <a16:creationId xmlns:a16="http://schemas.microsoft.com/office/drawing/2014/main" id="{5FA7AF4C-BBF4-4A27-8C7F-A9B0306CBED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413987" y="2857501"/>
            <a:ext cx="1142998" cy="1142998"/>
          </a:xfrm>
          <a:prstGeom prst="rect">
            <a:avLst/>
          </a:prstGeom>
        </p:spPr>
      </p:pic>
      <p:sp>
        <p:nvSpPr>
          <p:cNvPr id="3" name="Slide Number Placeholder 2">
            <a:extLst>
              <a:ext uri="{FF2B5EF4-FFF2-40B4-BE49-F238E27FC236}">
                <a16:creationId xmlns:a16="http://schemas.microsoft.com/office/drawing/2014/main" id="{87D3768A-5307-49F8-B634-ACCA9B7C4886}"/>
              </a:ext>
            </a:extLst>
          </p:cNvPr>
          <p:cNvSpPr>
            <a:spLocks noGrp="1"/>
          </p:cNvSpPr>
          <p:nvPr>
            <p:ph type="sldNum" sz="quarter" idx="44"/>
          </p:nvPr>
        </p:nvSpPr>
        <p:spPr>
          <a:xfrm>
            <a:off x="10341428" y="6356350"/>
            <a:ext cx="1012371" cy="365125"/>
          </a:xfrm>
        </p:spPr>
        <p:txBody>
          <a:bodyPr vert="horz" lIns="91440" tIns="45720" rIns="91440" bIns="45720" rtlCol="0" anchor="ctr">
            <a:normAutofit/>
          </a:bodyPr>
          <a:lstStyle/>
          <a:p>
            <a:pPr algn="r">
              <a:spcAft>
                <a:spcPts val="600"/>
              </a:spcAft>
            </a:pPr>
            <a:r>
              <a:rPr lang="en-US" sz="1200" dirty="0">
                <a:solidFill>
                  <a:srgbClr val="FFFFFF"/>
                </a:solidFill>
              </a:rPr>
              <a:t>page </a:t>
            </a:r>
            <a:fld id="{19B51A1E-902D-48AF-9020-955120F399B6}" type="slidenum">
              <a:rPr lang="en-US" sz="1200">
                <a:solidFill>
                  <a:srgbClr val="FFFFFF"/>
                </a:solidFill>
              </a:rPr>
              <a:pPr algn="r">
                <a:spcAft>
                  <a:spcPts val="600"/>
                </a:spcAft>
              </a:pPr>
              <a:t>6</a:t>
            </a:fld>
            <a:endParaRPr lang="en-US" sz="1200" dirty="0">
              <a:solidFill>
                <a:srgbClr val="FFFFFF"/>
              </a:solidFill>
            </a:endParaRPr>
          </a:p>
        </p:txBody>
      </p:sp>
    </p:spTree>
    <p:extLst>
      <p:ext uri="{BB962C8B-B14F-4D97-AF65-F5344CB8AC3E}">
        <p14:creationId xmlns:p14="http://schemas.microsoft.com/office/powerpoint/2010/main" val="2452704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1B054-7855-4114-9BCE-0130BF9C0105}"/>
              </a:ext>
            </a:extLst>
          </p:cNvPr>
          <p:cNvSpPr>
            <a:spLocks noGrp="1"/>
          </p:cNvSpPr>
          <p:nvPr>
            <p:ph type="title"/>
          </p:nvPr>
        </p:nvSpPr>
        <p:spPr>
          <a:xfrm>
            <a:off x="1136428" y="627564"/>
            <a:ext cx="7474172" cy="1325563"/>
          </a:xfrm>
        </p:spPr>
        <p:txBody>
          <a:bodyPr vert="horz" lIns="91440" tIns="45720" rIns="91440" bIns="45720" rtlCol="0" anchor="ctr">
            <a:normAutofit/>
          </a:bodyPr>
          <a:lstStyle/>
          <a:p>
            <a:r>
              <a:rPr lang="en-US" sz="4400" kern="1200" dirty="0">
                <a:solidFill>
                  <a:schemeClr val="tx1"/>
                </a:solidFill>
                <a:latin typeface="+mj-lt"/>
                <a:ea typeface="+mj-ea"/>
                <a:cs typeface="+mj-cs"/>
              </a:rPr>
              <a:t>Descriptive Analysis</a:t>
            </a:r>
          </a:p>
        </p:txBody>
      </p:sp>
      <p:sp>
        <p:nvSpPr>
          <p:cNvPr id="13" name="Rectangle 12">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Medical">
            <a:extLst>
              <a:ext uri="{FF2B5EF4-FFF2-40B4-BE49-F238E27FC236}">
                <a16:creationId xmlns:a16="http://schemas.microsoft.com/office/drawing/2014/main" id="{5FA7AF4C-BBF4-4A27-8C7F-A9B0306CB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413987" y="2857501"/>
            <a:ext cx="1142998" cy="1142998"/>
          </a:xfrm>
          <a:prstGeom prst="rect">
            <a:avLst/>
          </a:prstGeom>
        </p:spPr>
      </p:pic>
      <p:sp>
        <p:nvSpPr>
          <p:cNvPr id="3" name="Slide Number Placeholder 2">
            <a:extLst>
              <a:ext uri="{FF2B5EF4-FFF2-40B4-BE49-F238E27FC236}">
                <a16:creationId xmlns:a16="http://schemas.microsoft.com/office/drawing/2014/main" id="{87D3768A-5307-49F8-B634-ACCA9B7C4886}"/>
              </a:ext>
            </a:extLst>
          </p:cNvPr>
          <p:cNvSpPr>
            <a:spLocks noGrp="1"/>
          </p:cNvSpPr>
          <p:nvPr>
            <p:ph type="sldNum" sz="quarter" idx="44"/>
          </p:nvPr>
        </p:nvSpPr>
        <p:spPr>
          <a:xfrm>
            <a:off x="10341428" y="6356350"/>
            <a:ext cx="1012371" cy="365125"/>
          </a:xfrm>
        </p:spPr>
        <p:txBody>
          <a:bodyPr vert="horz" lIns="91440" tIns="45720" rIns="91440" bIns="45720" rtlCol="0" anchor="ctr">
            <a:normAutofit/>
          </a:bodyPr>
          <a:lstStyle/>
          <a:p>
            <a:pPr algn="r">
              <a:spcAft>
                <a:spcPts val="600"/>
              </a:spcAft>
            </a:pPr>
            <a:r>
              <a:rPr lang="en-US" sz="1200" dirty="0">
                <a:solidFill>
                  <a:srgbClr val="FFFFFF"/>
                </a:solidFill>
              </a:rPr>
              <a:t>page </a:t>
            </a:r>
            <a:fld id="{19B51A1E-902D-48AF-9020-955120F399B6}" type="slidenum">
              <a:rPr lang="en-US" sz="1200">
                <a:solidFill>
                  <a:srgbClr val="FFFFFF"/>
                </a:solidFill>
              </a:rPr>
              <a:pPr algn="r">
                <a:spcAft>
                  <a:spcPts val="600"/>
                </a:spcAft>
              </a:pPr>
              <a:t>7</a:t>
            </a:fld>
            <a:endParaRPr lang="en-US" sz="1200" dirty="0">
              <a:solidFill>
                <a:srgbClr val="FFFFFF"/>
              </a:solidFill>
            </a:endParaRPr>
          </a:p>
        </p:txBody>
      </p:sp>
      <p:sp>
        <p:nvSpPr>
          <p:cNvPr id="10" name="Text Placeholder 3">
            <a:extLst>
              <a:ext uri="{FF2B5EF4-FFF2-40B4-BE49-F238E27FC236}">
                <a16:creationId xmlns:a16="http://schemas.microsoft.com/office/drawing/2014/main" id="{C6DD056E-9DDA-4D0F-8A92-3F232BB94F85}"/>
              </a:ext>
            </a:extLst>
          </p:cNvPr>
          <p:cNvSpPr>
            <a:spLocks noGrp="1"/>
          </p:cNvSpPr>
          <p:nvPr>
            <p:ph type="body" sz="quarter" idx="13"/>
          </p:nvPr>
        </p:nvSpPr>
        <p:spPr>
          <a:xfrm>
            <a:off x="1136428" y="1703692"/>
            <a:ext cx="6467867" cy="4652658"/>
          </a:xfrm>
        </p:spPr>
        <p:txBody>
          <a:bodyPr vert="horz" lIns="91440" tIns="45720" rIns="91440" bIns="45720" rtlCol="0" anchor="ctr">
            <a:normAutofit/>
          </a:bodyPr>
          <a:lstStyle/>
          <a:p>
            <a:pPr marL="342900" indent="-228600">
              <a:lnSpc>
                <a:spcPct val="100000"/>
              </a:lnSpc>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Health Administrative Claims Linked Kentucky Cancer Registry (KCR) Data</a:t>
            </a:r>
          </a:p>
          <a:p>
            <a:pPr marL="609600" lvl="1" indent="-228600">
              <a:lnSpc>
                <a:spcPct val="100000"/>
              </a:lnSpc>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53130 Patients total</a:t>
            </a:r>
          </a:p>
          <a:p>
            <a:pPr marL="609600" lvl="1" indent="-228600">
              <a:lnSpc>
                <a:spcPct val="100000"/>
              </a:lnSpc>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65 committed suicide</a:t>
            </a:r>
          </a:p>
          <a:p>
            <a:pPr marL="342900" indent="-228600">
              <a:lnSpc>
                <a:spcPct val="100000"/>
              </a:lnSpc>
              <a:buFont typeface="Arial" panose="020B0604020202020204" pitchFamily="34" charset="0"/>
              <a:buChar char="•"/>
            </a:pPr>
            <a:r>
              <a:rPr lang="en-US" b="1" dirty="0">
                <a:solidFill>
                  <a:schemeClr val="tx1"/>
                </a:solidFill>
                <a:latin typeface="Arial" panose="020B0604020202020204" pitchFamily="34" charset="0"/>
                <a:cs typeface="Arial" panose="020B0604020202020204" pitchFamily="34" charset="0"/>
              </a:rPr>
              <a:t>SEER*Medicare-Linked Data (2000-13)</a:t>
            </a:r>
          </a:p>
          <a:p>
            <a:pPr marL="609600" lvl="1" indent="-228600">
              <a:lnSpc>
                <a:spcPct val="100000"/>
              </a:lnSpc>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75197 Patients total</a:t>
            </a:r>
          </a:p>
          <a:p>
            <a:pPr marL="609600" lvl="1" indent="-228600">
              <a:lnSpc>
                <a:spcPct val="100000"/>
              </a:lnSpc>
              <a:buFont typeface="Arial" panose="020B0604020202020204" pitchFamily="34" charset="0"/>
              <a:buChar char="•"/>
            </a:pPr>
            <a:r>
              <a:rPr lang="en-US" sz="1800" dirty="0">
                <a:solidFill>
                  <a:schemeClr val="tx1"/>
                </a:solidFill>
                <a:latin typeface="Arial" panose="020B0604020202020204" pitchFamily="34" charset="0"/>
                <a:cs typeface="Arial" panose="020B0604020202020204" pitchFamily="34" charset="0"/>
              </a:rPr>
              <a:t>106 committed suicide</a:t>
            </a:r>
          </a:p>
        </p:txBody>
      </p:sp>
    </p:spTree>
    <p:extLst>
      <p:ext uri="{BB962C8B-B14F-4D97-AF65-F5344CB8AC3E}">
        <p14:creationId xmlns:p14="http://schemas.microsoft.com/office/powerpoint/2010/main" val="1984597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Placeholder 7" descr="Image containing medical tweezers of various sizes, some pills, and a hand holding a pen writing on a piece of paper attached to a clipboard">
            <a:extLst>
              <a:ext uri="{FF2B5EF4-FFF2-40B4-BE49-F238E27FC236}">
                <a16:creationId xmlns:a16="http://schemas.microsoft.com/office/drawing/2014/main" id="{58E8F1D1-2E7D-42A1-89B1-02F0157F588D}"/>
              </a:ext>
            </a:extLst>
          </p:cNvPr>
          <p:cNvPicPr>
            <a:picLocks noGrp="1" noChangeAspect="1"/>
          </p:cNvPicPr>
          <p:nvPr>
            <p:ph type="pic" sz="quarter" idx="10"/>
          </p:nvPr>
        </p:nvPicPr>
        <p:blipFill>
          <a:blip r:embed="rId3" cstate="screen">
            <a:extLst>
              <a:ext uri="{28A0092B-C50C-407E-A947-70E740481C1C}">
                <a14:useLocalDpi xmlns:a14="http://schemas.microsoft.com/office/drawing/2010/main"/>
              </a:ext>
            </a:extLst>
          </a:blip>
          <a:srcRect/>
          <a:stretch>
            <a:fillRect/>
          </a:stretch>
        </p:blipFill>
        <p:spPr/>
      </p:pic>
      <p:sp>
        <p:nvSpPr>
          <p:cNvPr id="12" name="Rectangle 11">
            <a:extLst>
              <a:ext uri="{FF2B5EF4-FFF2-40B4-BE49-F238E27FC236}">
                <a16:creationId xmlns:a16="http://schemas.microsoft.com/office/drawing/2014/main" id="{1D3F6556-8AF2-4DC2-86FE-E38011E946E6}"/>
              </a:ext>
              <a:ext uri="{C183D7F6-B498-43B3-948B-1728B52AA6E4}">
                <adec:decorative xmlns:adec="http://schemas.microsoft.com/office/drawing/2017/decorative" val="1"/>
              </a:ext>
            </a:extLst>
          </p:cNvPr>
          <p:cNvSpPr/>
          <p:nvPr/>
        </p:nvSpPr>
        <p:spPr bwMode="invGray">
          <a:xfrm rot="5400000">
            <a:off x="4823394" y="590809"/>
            <a:ext cx="6584950" cy="5676382"/>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le 2">
            <a:extLst>
              <a:ext uri="{FF2B5EF4-FFF2-40B4-BE49-F238E27FC236}">
                <a16:creationId xmlns:a16="http://schemas.microsoft.com/office/drawing/2014/main" id="{697DC055-29AA-4AE9-8621-A0765113CDFB}"/>
              </a:ext>
            </a:extLst>
          </p:cNvPr>
          <p:cNvSpPr>
            <a:spLocks noGrp="1"/>
          </p:cNvSpPr>
          <p:nvPr>
            <p:ph type="ctrTitle"/>
          </p:nvPr>
        </p:nvSpPr>
        <p:spPr bwMode="black">
          <a:xfrm>
            <a:off x="5573044" y="1054030"/>
            <a:ext cx="5085650" cy="1870007"/>
          </a:xfrm>
        </p:spPr>
        <p:txBody>
          <a:bodyPr/>
          <a:lstStyle/>
          <a:p>
            <a:r>
              <a:rPr lang="en-US" dirty="0"/>
              <a:t>Results</a:t>
            </a:r>
          </a:p>
        </p:txBody>
      </p:sp>
      <p:sp>
        <p:nvSpPr>
          <p:cNvPr id="5" name="Slide Number Placeholder 4">
            <a:extLst>
              <a:ext uri="{FF2B5EF4-FFF2-40B4-BE49-F238E27FC236}">
                <a16:creationId xmlns:a16="http://schemas.microsoft.com/office/drawing/2014/main" id="{631703FA-65E2-4E60-B9CE-387169A2F4AE}"/>
              </a:ext>
            </a:extLst>
          </p:cNvPr>
          <p:cNvSpPr>
            <a:spLocks noGrp="1"/>
          </p:cNvSpPr>
          <p:nvPr>
            <p:ph type="sldNum" sz="quarter" idx="12"/>
          </p:nvPr>
        </p:nvSpPr>
        <p:spPr/>
        <p:txBody>
          <a:bodyPr/>
          <a:lstStyle/>
          <a:p>
            <a:r>
              <a:rPr lang="en-US" dirty="0"/>
              <a:t>page </a:t>
            </a:r>
            <a:fld id="{19B51A1E-902D-48AF-9020-955120F399B6}" type="slidenum">
              <a:rPr lang="en-US" b="1" i="1" smtClean="0"/>
              <a:pPr/>
              <a:t>8</a:t>
            </a:fld>
            <a:endParaRPr lang="en-US" b="1" i="1" dirty="0"/>
          </a:p>
        </p:txBody>
      </p:sp>
    </p:spTree>
    <p:extLst>
      <p:ext uri="{BB962C8B-B14F-4D97-AF65-F5344CB8AC3E}">
        <p14:creationId xmlns:p14="http://schemas.microsoft.com/office/powerpoint/2010/main" val="1665669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Flowchart: Document 21">
            <a:extLst>
              <a:ext uri="{FF2B5EF4-FFF2-40B4-BE49-F238E27FC236}">
                <a16:creationId xmlns:a16="http://schemas.microsoft.com/office/drawing/2014/main" id="{D12DDE76-C203-4047-9998-63900085B5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175" y="0"/>
            <a:ext cx="3248025" cy="3400426"/>
          </a:xfrm>
          <a:prstGeom prst="flowChartDocumen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67F478-508B-4052-9468-1CAEFF235C9F}"/>
              </a:ext>
            </a:extLst>
          </p:cNvPr>
          <p:cNvSpPr>
            <a:spLocks noGrp="1"/>
          </p:cNvSpPr>
          <p:nvPr>
            <p:ph type="title"/>
          </p:nvPr>
        </p:nvSpPr>
        <p:spPr>
          <a:xfrm>
            <a:off x="838200" y="171162"/>
            <a:ext cx="2840182" cy="2371148"/>
          </a:xfrm>
        </p:spPr>
        <p:txBody>
          <a:bodyPr vert="horz" lIns="91440" tIns="45720" rIns="91440" bIns="45720" rtlCol="0" anchor="ctr">
            <a:normAutofit/>
          </a:bodyPr>
          <a:lstStyle/>
          <a:p>
            <a:r>
              <a:rPr lang="en-US" kern="1200">
                <a:solidFill>
                  <a:srgbClr val="FFFFFF"/>
                </a:solidFill>
                <a:latin typeface="+mj-lt"/>
                <a:ea typeface="+mj-ea"/>
                <a:cs typeface="+mj-cs"/>
              </a:rPr>
              <a:t>Suicides per 10,000 Patients</a:t>
            </a:r>
            <a:endParaRPr lang="en-US" kern="1200" dirty="0">
              <a:solidFill>
                <a:srgbClr val="FFFFFF"/>
              </a:solidFill>
              <a:latin typeface="+mj-lt"/>
              <a:ea typeface="+mj-ea"/>
              <a:cs typeface="+mj-cs"/>
            </a:endParaRPr>
          </a:p>
        </p:txBody>
      </p:sp>
      <p:sp>
        <p:nvSpPr>
          <p:cNvPr id="8" name="Slide Number Placeholder 7">
            <a:extLst>
              <a:ext uri="{FF2B5EF4-FFF2-40B4-BE49-F238E27FC236}">
                <a16:creationId xmlns:a16="http://schemas.microsoft.com/office/drawing/2014/main" id="{FB55031D-70F7-491D-A09A-6E5774180CC4}"/>
              </a:ext>
            </a:extLst>
          </p:cNvPr>
          <p:cNvSpPr>
            <a:spLocks noGrp="1"/>
          </p:cNvSpPr>
          <p:nvPr>
            <p:ph type="sldNum" sz="quarter" idx="18"/>
          </p:nvPr>
        </p:nvSpPr>
        <p:spPr>
          <a:xfrm>
            <a:off x="10926476" y="6356350"/>
            <a:ext cx="625443" cy="365125"/>
          </a:xfrm>
          <a:noFill/>
        </p:spPr>
        <p:txBody>
          <a:bodyPr vert="horz" lIns="91440" tIns="45720" rIns="91440" bIns="45720" rtlCol="0" anchor="ctr">
            <a:normAutofit/>
          </a:bodyPr>
          <a:lstStyle/>
          <a:p>
            <a:pPr algn="l">
              <a:spcAft>
                <a:spcPts val="600"/>
              </a:spcAft>
            </a:pPr>
            <a:r>
              <a:rPr lang="en-US" sz="1200" noProof="0">
                <a:solidFill>
                  <a:schemeClr val="tx1">
                    <a:tint val="75000"/>
                  </a:schemeClr>
                </a:solidFill>
              </a:rPr>
              <a:t>page </a:t>
            </a:r>
            <a:fld id="{19B51A1E-902D-48AF-9020-955120F399B6}" type="slidenum">
              <a:rPr lang="en-US" sz="1200" b="1" i="1" noProof="0" smtClean="0">
                <a:solidFill>
                  <a:schemeClr val="tx1">
                    <a:tint val="75000"/>
                  </a:schemeClr>
                </a:solidFill>
              </a:rPr>
              <a:pPr algn="l">
                <a:spcAft>
                  <a:spcPts val="600"/>
                </a:spcAft>
              </a:pPr>
              <a:t>9</a:t>
            </a:fld>
            <a:endParaRPr lang="en-US" sz="1200" b="1" i="1" noProof="0">
              <a:solidFill>
                <a:schemeClr val="tx1">
                  <a:tint val="75000"/>
                </a:schemeClr>
              </a:solidFill>
            </a:endParaRPr>
          </a:p>
        </p:txBody>
      </p:sp>
      <p:graphicFrame>
        <p:nvGraphicFramePr>
          <p:cNvPr id="10" name="Chart 9">
            <a:extLst>
              <a:ext uri="{FF2B5EF4-FFF2-40B4-BE49-F238E27FC236}">
                <a16:creationId xmlns:a16="http://schemas.microsoft.com/office/drawing/2014/main" id="{B5A387AA-5755-4646-B772-A997EFAEAD03}"/>
              </a:ext>
            </a:extLst>
          </p:cNvPr>
          <p:cNvGraphicFramePr>
            <a:graphicFrameLocks/>
          </p:cNvGraphicFramePr>
          <p:nvPr>
            <p:extLst>
              <p:ext uri="{D42A27DB-BD31-4B8C-83A1-F6EECF244321}">
                <p14:modId xmlns:p14="http://schemas.microsoft.com/office/powerpoint/2010/main" val="753353173"/>
              </p:ext>
            </p:extLst>
          </p:nvPr>
        </p:nvGraphicFramePr>
        <p:xfrm>
          <a:off x="4086225" y="571150"/>
          <a:ext cx="3682619" cy="27152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15B697D0-DE2C-4EB8-9178-0B3BEFC0FC73}"/>
              </a:ext>
            </a:extLst>
          </p:cNvPr>
          <p:cNvGraphicFramePr>
            <a:graphicFrameLocks/>
          </p:cNvGraphicFramePr>
          <p:nvPr>
            <p:extLst>
              <p:ext uri="{D42A27DB-BD31-4B8C-83A1-F6EECF244321}">
                <p14:modId xmlns:p14="http://schemas.microsoft.com/office/powerpoint/2010/main" val="2086268755"/>
              </p:ext>
            </p:extLst>
          </p:nvPr>
        </p:nvGraphicFramePr>
        <p:xfrm>
          <a:off x="4086225" y="3571588"/>
          <a:ext cx="3682619" cy="271526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a:extLst>
              <a:ext uri="{FF2B5EF4-FFF2-40B4-BE49-F238E27FC236}">
                <a16:creationId xmlns:a16="http://schemas.microsoft.com/office/drawing/2014/main" id="{696D928F-06C1-494F-B283-7AE82BD63A16}"/>
              </a:ext>
            </a:extLst>
          </p:cNvPr>
          <p:cNvGraphicFramePr>
            <a:graphicFrameLocks/>
          </p:cNvGraphicFramePr>
          <p:nvPr>
            <p:extLst>
              <p:ext uri="{D42A27DB-BD31-4B8C-83A1-F6EECF244321}">
                <p14:modId xmlns:p14="http://schemas.microsoft.com/office/powerpoint/2010/main" val="183216380"/>
              </p:ext>
            </p:extLst>
          </p:nvPr>
        </p:nvGraphicFramePr>
        <p:xfrm>
          <a:off x="364447" y="3571588"/>
          <a:ext cx="3682619" cy="2715262"/>
        </p:xfrm>
        <a:graphic>
          <a:graphicData uri="http://schemas.openxmlformats.org/drawingml/2006/chart">
            <c:chart xmlns:c="http://schemas.openxmlformats.org/drawingml/2006/chart" xmlns:r="http://schemas.openxmlformats.org/officeDocument/2006/relationships" r:id="rId5"/>
          </a:graphicData>
        </a:graphic>
      </p:graphicFrame>
      <p:sp>
        <p:nvSpPr>
          <p:cNvPr id="14" name="Text Placeholder 3">
            <a:extLst>
              <a:ext uri="{FF2B5EF4-FFF2-40B4-BE49-F238E27FC236}">
                <a16:creationId xmlns:a16="http://schemas.microsoft.com/office/drawing/2014/main" id="{DCEB11D1-BDCE-4EDD-A1FA-E5C89E5CA198}"/>
              </a:ext>
            </a:extLst>
          </p:cNvPr>
          <p:cNvSpPr txBox="1">
            <a:spLocks/>
          </p:cNvSpPr>
          <p:nvPr/>
        </p:nvSpPr>
        <p:spPr>
          <a:xfrm>
            <a:off x="7768844" y="571150"/>
            <a:ext cx="4058709" cy="5715700"/>
          </a:xfrm>
          <a:prstGeom prst="rect">
            <a:avLst/>
          </a:prstGeom>
        </p:spPr>
        <p:txBody>
          <a:bodyPr vert="horz" lIns="91440" tIns="45720" rIns="91440" bIns="45720" rtlCol="0" anchor="ctr">
            <a:normAutofit/>
          </a:bodyPr>
          <a:lstStyle>
            <a:lvl1pPr marL="0" indent="0" algn="l" defTabSz="914400" rtl="0" eaLnBrk="1" latinLnBrk="0" hangingPunct="1">
              <a:lnSpc>
                <a:spcPts val="7200"/>
              </a:lnSpc>
              <a:spcBef>
                <a:spcPts val="1000"/>
              </a:spcBef>
              <a:buFont typeface="Arial" panose="020B0604020202020204" pitchFamily="34" charset="0"/>
              <a:buNone/>
              <a:defRPr sz="7200" b="1" kern="1200">
                <a:solidFill>
                  <a:schemeClr val="tx1">
                    <a:lumMod val="75000"/>
                    <a:lumOff val="25000"/>
                  </a:schemeClr>
                </a:solidFill>
                <a:latin typeface="+mj-lt"/>
                <a:ea typeface="+mn-ea"/>
                <a:cs typeface="Arial" panose="020B0604020202020204" pitchFamily="34" charset="0"/>
              </a:defRPr>
            </a:lvl1pPr>
            <a:lvl2pPr marL="542925" indent="-276225"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8096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3pPr>
            <a:lvl4pPr marL="10763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4pPr>
            <a:lvl5pPr marL="1343025" indent="-266700" algn="l" defTabSz="914400" rtl="0" eaLnBrk="1" latinLnBrk="0" hangingPunct="1">
              <a:lnSpc>
                <a:spcPct val="90000"/>
              </a:lnSpc>
              <a:spcBef>
                <a:spcPts val="500"/>
              </a:spcBef>
              <a:buFont typeface="Arial" panose="020B0604020202020204" pitchFamily="34" charset="0"/>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buFont typeface="Arial" panose="020B0604020202020204" pitchFamily="34" charset="0"/>
              <a:buChar char="•"/>
            </a:pPr>
            <a:r>
              <a:rPr lang="en-US" sz="1600" b="0" dirty="0">
                <a:solidFill>
                  <a:schemeClr val="tx1"/>
                </a:solidFill>
                <a:latin typeface="Arial" panose="020B0604020202020204" pitchFamily="34" charset="0"/>
              </a:rPr>
              <a:t>Trend between younger age and greater number of suicides.</a:t>
            </a:r>
          </a:p>
          <a:p>
            <a:pPr>
              <a:lnSpc>
                <a:spcPct val="100000"/>
              </a:lnSpc>
            </a:pPr>
            <a:endParaRPr lang="en-US" sz="1600" b="0" dirty="0">
              <a:solidFill>
                <a:schemeClr val="tx1"/>
              </a:solidFill>
              <a:latin typeface="Arial" panose="020B0604020202020204" pitchFamily="34" charset="0"/>
            </a:endParaRPr>
          </a:p>
          <a:p>
            <a:pPr marL="285750" indent="-285750">
              <a:lnSpc>
                <a:spcPct val="100000"/>
              </a:lnSpc>
              <a:buFont typeface="Arial" panose="020B0604020202020204" pitchFamily="34" charset="0"/>
              <a:buChar char="•"/>
            </a:pPr>
            <a:r>
              <a:rPr lang="en-US" sz="1600" b="0" dirty="0">
                <a:solidFill>
                  <a:schemeClr val="tx1"/>
                </a:solidFill>
                <a:latin typeface="Arial" panose="020B0604020202020204" pitchFamily="34" charset="0"/>
              </a:rPr>
              <a:t>Suicide incidence is much greater in patients with prostate cancer site and lung cancer site.</a:t>
            </a:r>
          </a:p>
          <a:p>
            <a:pPr>
              <a:lnSpc>
                <a:spcPct val="100000"/>
              </a:lnSpc>
            </a:pPr>
            <a:endParaRPr lang="en-US" sz="1600" b="0" dirty="0">
              <a:solidFill>
                <a:schemeClr val="tx1"/>
              </a:solidFill>
              <a:latin typeface="Arial" panose="020B0604020202020204" pitchFamily="34" charset="0"/>
            </a:endParaRPr>
          </a:p>
          <a:p>
            <a:pPr marL="285750" indent="-285750">
              <a:lnSpc>
                <a:spcPct val="100000"/>
              </a:lnSpc>
              <a:buFont typeface="Arial" panose="020B0604020202020204" pitchFamily="34" charset="0"/>
              <a:buChar char="•"/>
            </a:pPr>
            <a:r>
              <a:rPr lang="en-US" sz="1600" b="0" dirty="0">
                <a:solidFill>
                  <a:schemeClr val="tx1"/>
                </a:solidFill>
                <a:latin typeface="Arial" panose="020B0604020202020204" pitchFamily="34" charset="0"/>
              </a:rPr>
              <a:t>Suicide rate decreases with an increasing Charlson Comorbidity Index.</a:t>
            </a:r>
            <a:endParaRPr lang="en-US" sz="100" b="0" dirty="0">
              <a:solidFill>
                <a:schemeClr val="tx1"/>
              </a:solidFill>
              <a:latin typeface="Arial" panose="020B0604020202020204" pitchFamily="34" charset="0"/>
            </a:endParaRPr>
          </a:p>
          <a:p>
            <a:pPr marL="828675" lvl="1" indent="-285750">
              <a:lnSpc>
                <a:spcPct val="100000"/>
              </a:lnSpc>
            </a:pPr>
            <a:endParaRPr lang="en-US" sz="100" dirty="0">
              <a:solidFill>
                <a:schemeClr val="tx1"/>
              </a:solidFill>
              <a:latin typeface="Arial" panose="020B0604020202020204" pitchFamily="34" charset="0"/>
            </a:endParaRPr>
          </a:p>
        </p:txBody>
      </p:sp>
    </p:spTree>
    <p:extLst>
      <p:ext uri="{BB962C8B-B14F-4D97-AF65-F5344CB8AC3E}">
        <p14:creationId xmlns:p14="http://schemas.microsoft.com/office/powerpoint/2010/main" val="3567378771"/>
      </p:ext>
    </p:extLst>
  </p:cSld>
  <p:clrMapOvr>
    <a:masterClrMapping/>
  </p:clrMapOvr>
</p:sld>
</file>

<file path=ppt/theme/theme1.xml><?xml version="1.0" encoding="utf-8"?>
<a:theme xmlns:a="http://schemas.openxmlformats.org/drawingml/2006/main" name="Office Theme">
  <a:themeElements>
    <a:clrScheme name="Custom 128">
      <a:dk1>
        <a:sysClr val="windowText" lastClr="000000"/>
      </a:dk1>
      <a:lt1>
        <a:srgbClr val="FFFFFF"/>
      </a:lt1>
      <a:dk2>
        <a:srgbClr val="3F3F3F"/>
      </a:dk2>
      <a:lt2>
        <a:srgbClr val="F2F2F2"/>
      </a:lt2>
      <a:accent1>
        <a:srgbClr val="31B0C1"/>
      </a:accent1>
      <a:accent2>
        <a:srgbClr val="CB488B"/>
      </a:accent2>
      <a:accent3>
        <a:srgbClr val="BC9230"/>
      </a:accent3>
      <a:accent4>
        <a:srgbClr val="126974"/>
      </a:accent4>
      <a:accent5>
        <a:srgbClr val="C13131"/>
      </a:accent5>
      <a:accent6>
        <a:srgbClr val="8E8016"/>
      </a:accent6>
      <a:hlink>
        <a:srgbClr val="31B0C1"/>
      </a:hlink>
      <a:folHlink>
        <a:srgbClr val="31B0C1"/>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F89652269_Healthcare pitch deck_RVA_v5" id="{131D69DF-5A4C-4D7D-9CA6-F5F98F0CBF64}" vid="{02C95288-9555-411A-9D92-BD9F03F3A2C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FFEA1C-4D28-422A-816B-51B2F61D85DA}">
  <ds:schemaRefs>
    <ds:schemaRef ds:uri="http://schemas.microsoft.com/sharepoint/v3/contenttype/forms"/>
  </ds:schemaRefs>
</ds:datastoreItem>
</file>

<file path=customXml/itemProps2.xml><?xml version="1.0" encoding="utf-8"?>
<ds:datastoreItem xmlns:ds="http://schemas.openxmlformats.org/officeDocument/2006/customXml" ds:itemID="{270A2AAC-D70B-4233-9389-268D6896774D}">
  <ds:schemaRefs>
    <ds:schemaRef ds:uri="71af3243-3dd4-4a8d-8c0d-dd76da1f02a5"/>
    <ds:schemaRef ds:uri="http://schemas.microsoft.com/office/2006/metadata/properties"/>
    <ds:schemaRef ds:uri="http://schemas.openxmlformats.org/package/2006/metadata/core-properties"/>
    <ds:schemaRef ds:uri="http://purl.org/dc/dcmitype/"/>
    <ds:schemaRef ds:uri="http://purl.org/dc/elements/1.1/"/>
    <ds:schemaRef ds:uri="http://schemas.microsoft.com/office/2006/documentManagement/types"/>
    <ds:schemaRef ds:uri="http://www.w3.org/XML/1998/namespace"/>
    <ds:schemaRef ds:uri="http://purl.org/dc/terms/"/>
    <ds:schemaRef ds:uri="http://schemas.microsoft.com/office/infopath/2007/PartnerControls"/>
    <ds:schemaRef ds:uri="16c05727-aa75-4e4a-9b5f-8a80a1165891"/>
  </ds:schemaRefs>
</ds:datastoreItem>
</file>

<file path=customXml/itemProps3.xml><?xml version="1.0" encoding="utf-8"?>
<ds:datastoreItem xmlns:ds="http://schemas.openxmlformats.org/officeDocument/2006/customXml" ds:itemID="{172D1CBC-A6D2-4C27-A0DD-244AE04E36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4090</Words>
  <Application>Microsoft Office PowerPoint</Application>
  <PresentationFormat>Widescreen</PresentationFormat>
  <Paragraphs>311</Paragraphs>
  <Slides>16</Slides>
  <Notes>16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Corbel</vt:lpstr>
      <vt:lpstr>Times New Roman</vt:lpstr>
      <vt:lpstr>Office Theme</vt:lpstr>
      <vt:lpstr>Impact of Depression and Comorbidity on Suicide for Cancer Patients in Kentucky</vt:lpstr>
      <vt:lpstr>Background Information</vt:lpstr>
      <vt:lpstr>Background Information</vt:lpstr>
      <vt:lpstr>Purpose</vt:lpstr>
      <vt:lpstr>Methods</vt:lpstr>
      <vt:lpstr>Methods</vt:lpstr>
      <vt:lpstr>Descriptive Analysis</vt:lpstr>
      <vt:lpstr>Results</vt:lpstr>
      <vt:lpstr>Suicides per 10,000 Patients</vt:lpstr>
      <vt:lpstr>Time of Suicide after Cancer Diagnosis</vt:lpstr>
      <vt:lpstr>Time of Suicide after Cancer Diagnosis</vt:lpstr>
      <vt:lpstr>Cox Proportional Hazards Model</vt:lpstr>
      <vt:lpstr>Cox Proportional Hazards Model</vt:lpstr>
      <vt:lpstr>Summary</vt:lpstr>
      <vt:lpstr>Acknowledgements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2019-06-07T15:34:39Z</dcterms:created>
  <dcterms:modified xsi:type="dcterms:W3CDTF">2019-06-11T21:15:35Z</dcterms:modified>
</cp:coreProperties>
</file>